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4"/>
  </p:notesMasterIdLst>
  <p:sldIdLst>
    <p:sldId id="258" r:id="rId6"/>
    <p:sldId id="284" r:id="rId7"/>
    <p:sldId id="298" r:id="rId8"/>
    <p:sldId id="292" r:id="rId9"/>
    <p:sldId id="285" r:id="rId10"/>
    <p:sldId id="279" r:id="rId11"/>
    <p:sldId id="276" r:id="rId12"/>
    <p:sldId id="275" r:id="rId13"/>
    <p:sldId id="293" r:id="rId14"/>
    <p:sldId id="295" r:id="rId15"/>
    <p:sldId id="282" r:id="rId16"/>
    <p:sldId id="286" r:id="rId17"/>
    <p:sldId id="288" r:id="rId18"/>
    <p:sldId id="297" r:id="rId19"/>
    <p:sldId id="294" r:id="rId20"/>
    <p:sldId id="271" r:id="rId21"/>
    <p:sldId id="280" r:id="rId22"/>
    <p:sldId id="277"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7E062B-913A-D393-A3A7-A38F2EB537D8}" name="Sarah O'Brien" initials="SO" userId="S::sarah.obrien@rotary.org::6b6ccdc9-0bb6-41fd-a1d4-7d7eaa24f6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E2E3"/>
    <a:srgbClr val="FF8F1C"/>
    <a:srgbClr val="00ADBB"/>
    <a:srgbClr val="FFD100"/>
    <a:srgbClr val="006271"/>
    <a:srgbClr val="5FD0DF"/>
    <a:srgbClr val="E04403"/>
    <a:srgbClr val="AFDFE1"/>
    <a:srgbClr val="FED102"/>
    <a:srgbClr val="006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6C687A-BEA2-4B8B-B2D1-2BBD3CA8DC9D}" v="22" dt="2024-04-11T18:17:29.8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1" d="100"/>
          <a:sy n="101" d="100"/>
        </p:scale>
        <p:origin x="8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O'Brien" userId="6b6ccdc9-0bb6-41fd-a1d4-7d7eaa24f665" providerId="ADAL" clId="{6C6C687A-BEA2-4B8B-B2D1-2BBD3CA8DC9D}"/>
    <pc:docChg chg="undo custSel addSld delSld modSld">
      <pc:chgData name="Sarah O'Brien" userId="6b6ccdc9-0bb6-41fd-a1d4-7d7eaa24f665" providerId="ADAL" clId="{6C6C687A-BEA2-4B8B-B2D1-2BBD3CA8DC9D}" dt="2024-04-11T18:17:48.638" v="63" actId="14826"/>
      <pc:docMkLst>
        <pc:docMk/>
      </pc:docMkLst>
      <pc:sldChg chg="delSp del mod">
        <pc:chgData name="Sarah O'Brien" userId="6b6ccdc9-0bb6-41fd-a1d4-7d7eaa24f665" providerId="ADAL" clId="{6C6C687A-BEA2-4B8B-B2D1-2BBD3CA8DC9D}" dt="2024-04-11T18:13:37.939" v="10" actId="47"/>
        <pc:sldMkLst>
          <pc:docMk/>
          <pc:sldMk cId="3078409437" sldId="257"/>
        </pc:sldMkLst>
        <pc:picChg chg="del">
          <ac:chgData name="Sarah O'Brien" userId="6b6ccdc9-0bb6-41fd-a1d4-7d7eaa24f665" providerId="ADAL" clId="{6C6C687A-BEA2-4B8B-B2D1-2BBD3CA8DC9D}" dt="2024-04-11T18:13:15.476" v="5" actId="478"/>
          <ac:picMkLst>
            <pc:docMk/>
            <pc:sldMk cId="3078409437" sldId="257"/>
            <ac:picMk id="3" creationId="{7934C714-6D4A-A832-AFB2-14AE5D5B52CE}"/>
          </ac:picMkLst>
        </pc:picChg>
      </pc:sldChg>
      <pc:sldChg chg="addSp delSp modSp mod">
        <pc:chgData name="Sarah O'Brien" userId="6b6ccdc9-0bb6-41fd-a1d4-7d7eaa24f665" providerId="ADAL" clId="{6C6C687A-BEA2-4B8B-B2D1-2BBD3CA8DC9D}" dt="2024-04-11T18:13:00.875" v="4" actId="1076"/>
        <pc:sldMkLst>
          <pc:docMk/>
          <pc:sldMk cId="733672177" sldId="258"/>
        </pc:sldMkLst>
        <pc:picChg chg="add mod">
          <ac:chgData name="Sarah O'Brien" userId="6b6ccdc9-0bb6-41fd-a1d4-7d7eaa24f665" providerId="ADAL" clId="{6C6C687A-BEA2-4B8B-B2D1-2BBD3CA8DC9D}" dt="2024-04-11T18:12:51.995" v="0"/>
          <ac:picMkLst>
            <pc:docMk/>
            <pc:sldMk cId="733672177" sldId="258"/>
            <ac:picMk id="2" creationId="{8F4CFDDD-A1D4-E658-9126-933E1F817F6B}"/>
          </ac:picMkLst>
        </pc:picChg>
        <pc:picChg chg="del">
          <ac:chgData name="Sarah O'Brien" userId="6b6ccdc9-0bb6-41fd-a1d4-7d7eaa24f665" providerId="ADAL" clId="{6C6C687A-BEA2-4B8B-B2D1-2BBD3CA8DC9D}" dt="2024-04-11T18:12:55.659" v="1" actId="478"/>
          <ac:picMkLst>
            <pc:docMk/>
            <pc:sldMk cId="733672177" sldId="258"/>
            <ac:picMk id="3" creationId="{6CDDEFEF-1C87-2987-ACD0-7C3862203EF6}"/>
          </ac:picMkLst>
        </pc:picChg>
        <pc:picChg chg="add mod">
          <ac:chgData name="Sarah O'Brien" userId="6b6ccdc9-0bb6-41fd-a1d4-7d7eaa24f665" providerId="ADAL" clId="{6C6C687A-BEA2-4B8B-B2D1-2BBD3CA8DC9D}" dt="2024-04-11T18:13:00.875" v="4" actId="1076"/>
          <ac:picMkLst>
            <pc:docMk/>
            <pc:sldMk cId="733672177" sldId="258"/>
            <ac:picMk id="4" creationId="{D4F1A4D8-6E54-8A47-EEEE-A2F4C2AB55C8}"/>
          </ac:picMkLst>
        </pc:picChg>
      </pc:sldChg>
      <pc:sldChg chg="add del">
        <pc:chgData name="Sarah O'Brien" userId="6b6ccdc9-0bb6-41fd-a1d4-7d7eaa24f665" providerId="ADAL" clId="{6C6C687A-BEA2-4B8B-B2D1-2BBD3CA8DC9D}" dt="2024-04-11T18:13:18.655" v="7"/>
        <pc:sldMkLst>
          <pc:docMk/>
          <pc:sldMk cId="3357627981" sldId="266"/>
        </pc:sldMkLst>
      </pc:sldChg>
      <pc:sldChg chg="modSp mod">
        <pc:chgData name="Sarah O'Brien" userId="6b6ccdc9-0bb6-41fd-a1d4-7d7eaa24f665" providerId="ADAL" clId="{6C6C687A-BEA2-4B8B-B2D1-2BBD3CA8DC9D}" dt="2024-04-11T18:16:06.679" v="51" actId="1076"/>
        <pc:sldMkLst>
          <pc:docMk/>
          <pc:sldMk cId="1690661716" sldId="271"/>
        </pc:sldMkLst>
        <pc:spChg chg="mod">
          <ac:chgData name="Sarah O'Brien" userId="6b6ccdc9-0bb6-41fd-a1d4-7d7eaa24f665" providerId="ADAL" clId="{6C6C687A-BEA2-4B8B-B2D1-2BBD3CA8DC9D}" dt="2024-04-11T18:16:04.512" v="50" actId="1076"/>
          <ac:spMkLst>
            <pc:docMk/>
            <pc:sldMk cId="1690661716" sldId="271"/>
            <ac:spMk id="4" creationId="{5E995B56-5D48-A14D-7F90-F0FDAABB8A15}"/>
          </ac:spMkLst>
        </pc:spChg>
        <pc:spChg chg="mod">
          <ac:chgData name="Sarah O'Brien" userId="6b6ccdc9-0bb6-41fd-a1d4-7d7eaa24f665" providerId="ADAL" clId="{6C6C687A-BEA2-4B8B-B2D1-2BBD3CA8DC9D}" dt="2024-04-11T18:16:06.679" v="51" actId="1076"/>
          <ac:spMkLst>
            <pc:docMk/>
            <pc:sldMk cId="1690661716" sldId="271"/>
            <ac:spMk id="9" creationId="{77F17AC8-8C10-D6D5-AB94-A6CDAFE47CE8}"/>
          </ac:spMkLst>
        </pc:spChg>
      </pc:sldChg>
      <pc:sldChg chg="modSp mod">
        <pc:chgData name="Sarah O'Brien" userId="6b6ccdc9-0bb6-41fd-a1d4-7d7eaa24f665" providerId="ADAL" clId="{6C6C687A-BEA2-4B8B-B2D1-2BBD3CA8DC9D}" dt="2024-04-11T18:14:23.159" v="22" actId="1076"/>
        <pc:sldMkLst>
          <pc:docMk/>
          <pc:sldMk cId="2343695967" sldId="275"/>
        </pc:sldMkLst>
        <pc:graphicFrameChg chg="mod modGraphic">
          <ac:chgData name="Sarah O'Brien" userId="6b6ccdc9-0bb6-41fd-a1d4-7d7eaa24f665" providerId="ADAL" clId="{6C6C687A-BEA2-4B8B-B2D1-2BBD3CA8DC9D}" dt="2024-04-11T18:14:23.159" v="22" actId="1076"/>
          <ac:graphicFrameMkLst>
            <pc:docMk/>
            <pc:sldMk cId="2343695967" sldId="275"/>
            <ac:graphicFrameMk id="9" creationId="{8FD7E8AA-9D6B-9DA8-0462-A04F4CD15662}"/>
          </ac:graphicFrameMkLst>
        </pc:graphicFrameChg>
      </pc:sldChg>
      <pc:sldChg chg="modSp mod">
        <pc:chgData name="Sarah O'Brien" userId="6b6ccdc9-0bb6-41fd-a1d4-7d7eaa24f665" providerId="ADAL" clId="{6C6C687A-BEA2-4B8B-B2D1-2BBD3CA8DC9D}" dt="2024-04-11T18:14:09.975" v="19" actId="1076"/>
        <pc:sldMkLst>
          <pc:docMk/>
          <pc:sldMk cId="761510628" sldId="276"/>
        </pc:sldMkLst>
        <pc:spChg chg="mod">
          <ac:chgData name="Sarah O'Brien" userId="6b6ccdc9-0bb6-41fd-a1d4-7d7eaa24f665" providerId="ADAL" clId="{6C6C687A-BEA2-4B8B-B2D1-2BBD3CA8DC9D}" dt="2024-04-11T18:14:02.080" v="16" actId="404"/>
          <ac:spMkLst>
            <pc:docMk/>
            <pc:sldMk cId="761510628" sldId="276"/>
            <ac:spMk id="5" creationId="{DAB561CF-A47F-686E-F771-500B5741E8E7}"/>
          </ac:spMkLst>
        </pc:spChg>
        <pc:spChg chg="mod">
          <ac:chgData name="Sarah O'Brien" userId="6b6ccdc9-0bb6-41fd-a1d4-7d7eaa24f665" providerId="ADAL" clId="{6C6C687A-BEA2-4B8B-B2D1-2BBD3CA8DC9D}" dt="2024-04-11T18:14:09.975" v="19" actId="1076"/>
          <ac:spMkLst>
            <pc:docMk/>
            <pc:sldMk cId="761510628" sldId="276"/>
            <ac:spMk id="6" creationId="{27B1A602-6BE2-302E-6E25-8D7652418B65}"/>
          </ac:spMkLst>
        </pc:spChg>
        <pc:spChg chg="mod">
          <ac:chgData name="Sarah O'Brien" userId="6b6ccdc9-0bb6-41fd-a1d4-7d7eaa24f665" providerId="ADAL" clId="{6C6C687A-BEA2-4B8B-B2D1-2BBD3CA8DC9D}" dt="2024-04-11T18:14:07.887" v="18" actId="1076"/>
          <ac:spMkLst>
            <pc:docMk/>
            <pc:sldMk cId="761510628" sldId="276"/>
            <ac:spMk id="8" creationId="{955FFAD6-5305-D164-8717-29F59490B510}"/>
          </ac:spMkLst>
        </pc:spChg>
        <pc:picChg chg="mod">
          <ac:chgData name="Sarah O'Brien" userId="6b6ccdc9-0bb6-41fd-a1d4-7d7eaa24f665" providerId="ADAL" clId="{6C6C687A-BEA2-4B8B-B2D1-2BBD3CA8DC9D}" dt="2024-04-11T18:14:06.015" v="17" actId="1076"/>
          <ac:picMkLst>
            <pc:docMk/>
            <pc:sldMk cId="761510628" sldId="276"/>
            <ac:picMk id="2" creationId="{3BFC67B9-B8D0-F9D5-E27C-0AF058591CFB}"/>
          </ac:picMkLst>
        </pc:picChg>
      </pc:sldChg>
      <pc:sldChg chg="addSp delSp modSp mod">
        <pc:chgData name="Sarah O'Brien" userId="6b6ccdc9-0bb6-41fd-a1d4-7d7eaa24f665" providerId="ADAL" clId="{6C6C687A-BEA2-4B8B-B2D1-2BBD3CA8DC9D}" dt="2024-04-11T18:16:23.025" v="57" actId="478"/>
        <pc:sldMkLst>
          <pc:docMk/>
          <pc:sldMk cId="97178056" sldId="277"/>
        </pc:sldMkLst>
        <pc:picChg chg="add mod ord">
          <ac:chgData name="Sarah O'Brien" userId="6b6ccdc9-0bb6-41fd-a1d4-7d7eaa24f665" providerId="ADAL" clId="{6C6C687A-BEA2-4B8B-B2D1-2BBD3CA8DC9D}" dt="2024-04-11T18:16:20.927" v="56" actId="167"/>
          <ac:picMkLst>
            <pc:docMk/>
            <pc:sldMk cId="97178056" sldId="277"/>
            <ac:picMk id="2" creationId="{2D4B3DBC-DD01-A1A7-8AA5-43EC6A1885F2}"/>
          </ac:picMkLst>
        </pc:picChg>
        <pc:picChg chg="del">
          <ac:chgData name="Sarah O'Brien" userId="6b6ccdc9-0bb6-41fd-a1d4-7d7eaa24f665" providerId="ADAL" clId="{6C6C687A-BEA2-4B8B-B2D1-2BBD3CA8DC9D}" dt="2024-04-11T18:16:23.025" v="57" actId="478"/>
          <ac:picMkLst>
            <pc:docMk/>
            <pc:sldMk cId="97178056" sldId="277"/>
            <ac:picMk id="3" creationId="{6CDDEFEF-1C87-2987-ACD0-7C3862203EF6}"/>
          </ac:picMkLst>
        </pc:picChg>
      </pc:sldChg>
      <pc:sldChg chg="modSp mod">
        <pc:chgData name="Sarah O'Brien" userId="6b6ccdc9-0bb6-41fd-a1d4-7d7eaa24f665" providerId="ADAL" clId="{6C6C687A-BEA2-4B8B-B2D1-2BBD3CA8DC9D}" dt="2024-04-11T18:13:54.848" v="14" actId="1076"/>
        <pc:sldMkLst>
          <pc:docMk/>
          <pc:sldMk cId="2106458971" sldId="279"/>
        </pc:sldMkLst>
        <pc:spChg chg="mod">
          <ac:chgData name="Sarah O'Brien" userId="6b6ccdc9-0bb6-41fd-a1d4-7d7eaa24f665" providerId="ADAL" clId="{6C6C687A-BEA2-4B8B-B2D1-2BBD3CA8DC9D}" dt="2024-04-11T18:13:51.516" v="13" actId="14100"/>
          <ac:spMkLst>
            <pc:docMk/>
            <pc:sldMk cId="2106458971" sldId="279"/>
            <ac:spMk id="4" creationId="{D47DA425-FEDE-50E0-794C-330EAD2E7ADA}"/>
          </ac:spMkLst>
        </pc:spChg>
        <pc:spChg chg="mod">
          <ac:chgData name="Sarah O'Brien" userId="6b6ccdc9-0bb6-41fd-a1d4-7d7eaa24f665" providerId="ADAL" clId="{6C6C687A-BEA2-4B8B-B2D1-2BBD3CA8DC9D}" dt="2024-04-11T18:13:54.848" v="14" actId="1076"/>
          <ac:spMkLst>
            <pc:docMk/>
            <pc:sldMk cId="2106458971" sldId="279"/>
            <ac:spMk id="5" creationId="{862784F1-3212-30B4-B657-BF32409917F7}"/>
          </ac:spMkLst>
        </pc:spChg>
      </pc:sldChg>
      <pc:sldChg chg="addSp delSp modSp mod">
        <pc:chgData name="Sarah O'Brien" userId="6b6ccdc9-0bb6-41fd-a1d4-7d7eaa24f665" providerId="ADAL" clId="{6C6C687A-BEA2-4B8B-B2D1-2BBD3CA8DC9D}" dt="2024-04-11T18:16:14.815" v="54" actId="478"/>
        <pc:sldMkLst>
          <pc:docMk/>
          <pc:sldMk cId="1177200088" sldId="280"/>
        </pc:sldMkLst>
        <pc:picChg chg="add mod ord">
          <ac:chgData name="Sarah O'Brien" userId="6b6ccdc9-0bb6-41fd-a1d4-7d7eaa24f665" providerId="ADAL" clId="{6C6C687A-BEA2-4B8B-B2D1-2BBD3CA8DC9D}" dt="2024-04-11T18:16:13.594" v="53" actId="167"/>
          <ac:picMkLst>
            <pc:docMk/>
            <pc:sldMk cId="1177200088" sldId="280"/>
            <ac:picMk id="2" creationId="{3FC3F211-9F9C-3F2E-FE58-9187D7DF669B}"/>
          </ac:picMkLst>
        </pc:picChg>
        <pc:picChg chg="del">
          <ac:chgData name="Sarah O'Brien" userId="6b6ccdc9-0bb6-41fd-a1d4-7d7eaa24f665" providerId="ADAL" clId="{6C6C687A-BEA2-4B8B-B2D1-2BBD3CA8DC9D}" dt="2024-04-11T18:16:14.815" v="54" actId="478"/>
          <ac:picMkLst>
            <pc:docMk/>
            <pc:sldMk cId="1177200088" sldId="280"/>
            <ac:picMk id="3" creationId="{6CDDEFEF-1C87-2987-ACD0-7C3862203EF6}"/>
          </ac:picMkLst>
        </pc:picChg>
      </pc:sldChg>
      <pc:sldChg chg="modSp mod">
        <pc:chgData name="Sarah O'Brien" userId="6b6ccdc9-0bb6-41fd-a1d4-7d7eaa24f665" providerId="ADAL" clId="{6C6C687A-BEA2-4B8B-B2D1-2BBD3CA8DC9D}" dt="2024-04-11T18:14:45.848" v="27" actId="1076"/>
        <pc:sldMkLst>
          <pc:docMk/>
          <pc:sldMk cId="3044216062" sldId="282"/>
        </pc:sldMkLst>
        <pc:spChg chg="mod ord">
          <ac:chgData name="Sarah O'Brien" userId="6b6ccdc9-0bb6-41fd-a1d4-7d7eaa24f665" providerId="ADAL" clId="{6C6C687A-BEA2-4B8B-B2D1-2BBD3CA8DC9D}" dt="2024-04-11T18:14:43.535" v="26" actId="166"/>
          <ac:spMkLst>
            <pc:docMk/>
            <pc:sldMk cId="3044216062" sldId="282"/>
            <ac:spMk id="4" creationId="{5E995B56-5D48-A14D-7F90-F0FDAABB8A15}"/>
          </ac:spMkLst>
        </pc:spChg>
        <pc:spChg chg="mod">
          <ac:chgData name="Sarah O'Brien" userId="6b6ccdc9-0bb6-41fd-a1d4-7d7eaa24f665" providerId="ADAL" clId="{6C6C687A-BEA2-4B8B-B2D1-2BBD3CA8DC9D}" dt="2024-04-11T18:14:45.848" v="27" actId="1076"/>
          <ac:spMkLst>
            <pc:docMk/>
            <pc:sldMk cId="3044216062" sldId="282"/>
            <ac:spMk id="9" creationId="{77F17AC8-8C10-D6D5-AB94-A6CDAFE47CE8}"/>
          </ac:spMkLst>
        </pc:spChg>
      </pc:sldChg>
      <pc:sldChg chg="modSp mod">
        <pc:chgData name="Sarah O'Brien" userId="6b6ccdc9-0bb6-41fd-a1d4-7d7eaa24f665" providerId="ADAL" clId="{6C6C687A-BEA2-4B8B-B2D1-2BBD3CA8DC9D}" dt="2024-04-11T18:13:44.016" v="11" actId="1076"/>
        <pc:sldMkLst>
          <pc:docMk/>
          <pc:sldMk cId="3962494312" sldId="285"/>
        </pc:sldMkLst>
        <pc:spChg chg="mod">
          <ac:chgData name="Sarah O'Brien" userId="6b6ccdc9-0bb6-41fd-a1d4-7d7eaa24f665" providerId="ADAL" clId="{6C6C687A-BEA2-4B8B-B2D1-2BBD3CA8DC9D}" dt="2024-04-11T18:13:44.016" v="11" actId="1076"/>
          <ac:spMkLst>
            <pc:docMk/>
            <pc:sldMk cId="3962494312" sldId="285"/>
            <ac:spMk id="2" creationId="{5F5C6DC2-36F8-ADA0-4BA0-D3D85E219039}"/>
          </ac:spMkLst>
        </pc:spChg>
      </pc:sldChg>
      <pc:sldChg chg="modSp mod">
        <pc:chgData name="Sarah O'Brien" userId="6b6ccdc9-0bb6-41fd-a1d4-7d7eaa24f665" providerId="ADAL" clId="{6C6C687A-BEA2-4B8B-B2D1-2BBD3CA8DC9D}" dt="2024-04-11T18:14:50.590" v="28" actId="1076"/>
        <pc:sldMkLst>
          <pc:docMk/>
          <pc:sldMk cId="1804857359" sldId="286"/>
        </pc:sldMkLst>
        <pc:spChg chg="mod">
          <ac:chgData name="Sarah O'Brien" userId="6b6ccdc9-0bb6-41fd-a1d4-7d7eaa24f665" providerId="ADAL" clId="{6C6C687A-BEA2-4B8B-B2D1-2BBD3CA8DC9D}" dt="2024-04-11T18:14:50.590" v="28" actId="1076"/>
          <ac:spMkLst>
            <pc:docMk/>
            <pc:sldMk cId="1804857359" sldId="286"/>
            <ac:spMk id="5" creationId="{DAB561CF-A47F-686E-F771-500B5741E8E7}"/>
          </ac:spMkLst>
        </pc:spChg>
      </pc:sldChg>
      <pc:sldChg chg="modSp mod">
        <pc:chgData name="Sarah O'Brien" userId="6b6ccdc9-0bb6-41fd-a1d4-7d7eaa24f665" providerId="ADAL" clId="{6C6C687A-BEA2-4B8B-B2D1-2BBD3CA8DC9D}" dt="2024-04-11T18:15:05.601" v="31" actId="1076"/>
        <pc:sldMkLst>
          <pc:docMk/>
          <pc:sldMk cId="352883388" sldId="288"/>
        </pc:sldMkLst>
        <pc:spChg chg="mod">
          <ac:chgData name="Sarah O'Brien" userId="6b6ccdc9-0bb6-41fd-a1d4-7d7eaa24f665" providerId="ADAL" clId="{6C6C687A-BEA2-4B8B-B2D1-2BBD3CA8DC9D}" dt="2024-04-11T18:15:02.177" v="30" actId="14100"/>
          <ac:spMkLst>
            <pc:docMk/>
            <pc:sldMk cId="352883388" sldId="288"/>
            <ac:spMk id="4" creationId="{5E995B56-5D48-A14D-7F90-F0FDAABB8A15}"/>
          </ac:spMkLst>
        </pc:spChg>
        <pc:spChg chg="mod">
          <ac:chgData name="Sarah O'Brien" userId="6b6ccdc9-0bb6-41fd-a1d4-7d7eaa24f665" providerId="ADAL" clId="{6C6C687A-BEA2-4B8B-B2D1-2BBD3CA8DC9D}" dt="2024-04-11T18:15:05.601" v="31" actId="1076"/>
          <ac:spMkLst>
            <pc:docMk/>
            <pc:sldMk cId="352883388" sldId="288"/>
            <ac:spMk id="9" creationId="{77F17AC8-8C10-D6D5-AB94-A6CDAFE47CE8}"/>
          </ac:spMkLst>
        </pc:spChg>
      </pc:sldChg>
      <pc:sldChg chg="addSp delSp modSp mod delAnim modAnim delCm">
        <pc:chgData name="Sarah O'Brien" userId="6b6ccdc9-0bb6-41fd-a1d4-7d7eaa24f665" providerId="ADAL" clId="{6C6C687A-BEA2-4B8B-B2D1-2BBD3CA8DC9D}" dt="2024-04-11T18:17:48.638" v="63" actId="14826"/>
        <pc:sldMkLst>
          <pc:docMk/>
          <pc:sldMk cId="3626059775" sldId="292"/>
        </pc:sldMkLst>
        <pc:spChg chg="del">
          <ac:chgData name="Sarah O'Brien" userId="6b6ccdc9-0bb6-41fd-a1d4-7d7eaa24f665" providerId="ADAL" clId="{6C6C687A-BEA2-4B8B-B2D1-2BBD3CA8DC9D}" dt="2024-04-11T18:17:14.938" v="61" actId="478"/>
          <ac:spMkLst>
            <pc:docMk/>
            <pc:sldMk cId="3626059775" sldId="292"/>
            <ac:spMk id="4" creationId="{C92BB6E2-53B6-1CE7-A57D-05D86140C5ED}"/>
          </ac:spMkLst>
        </pc:spChg>
        <pc:picChg chg="del">
          <ac:chgData name="Sarah O'Brien" userId="6b6ccdc9-0bb6-41fd-a1d4-7d7eaa24f665" providerId="ADAL" clId="{6C6C687A-BEA2-4B8B-B2D1-2BBD3CA8DC9D}" dt="2024-04-11T18:17:13.305" v="60" actId="478"/>
          <ac:picMkLst>
            <pc:docMk/>
            <pc:sldMk cId="3626059775" sldId="292"/>
            <ac:picMk id="2" creationId="{4AC034E5-4781-EE11-79D3-9BA52A237A3D}"/>
          </ac:picMkLst>
        </pc:picChg>
        <pc:picChg chg="add mod">
          <ac:chgData name="Sarah O'Brien" userId="6b6ccdc9-0bb6-41fd-a1d4-7d7eaa24f665" providerId="ADAL" clId="{6C6C687A-BEA2-4B8B-B2D1-2BBD3CA8DC9D}" dt="2024-04-11T18:17:48.638" v="63" actId="14826"/>
          <ac:picMkLst>
            <pc:docMk/>
            <pc:sldMk cId="3626059775" sldId="292"/>
            <ac:picMk id="3" creationId="{1E651591-9429-3E68-67EA-BA095944D968}"/>
          </ac:picMkLst>
        </pc:picChg>
        <pc:picChg chg="del">
          <ac:chgData name="Sarah O'Brien" userId="6b6ccdc9-0bb6-41fd-a1d4-7d7eaa24f665" providerId="ADAL" clId="{6C6C687A-BEA2-4B8B-B2D1-2BBD3CA8DC9D}" dt="2024-04-11T18:17:11.585" v="59" actId="478"/>
          <ac:picMkLst>
            <pc:docMk/>
            <pc:sldMk cId="3626059775" sldId="292"/>
            <ac:picMk id="6" creationId="{39FBA04E-08D2-279E-A304-B6EC543DC47D}"/>
          </ac:picMkLst>
        </pc:picChg>
        <pc:extLst>
          <p:ext xmlns:p="http://schemas.openxmlformats.org/presentationml/2006/main" uri="{D6D511B9-2390-475A-947B-AFAB55BFBCF1}">
            <pc226:cmChg xmlns:pc226="http://schemas.microsoft.com/office/powerpoint/2022/06/main/command" chg="del">
              <pc226:chgData name="Sarah O'Brien" userId="6b6ccdc9-0bb6-41fd-a1d4-7d7eaa24f665" providerId="ADAL" clId="{6C6C687A-BEA2-4B8B-B2D1-2BBD3CA8DC9D}" dt="2024-04-11T18:17:08.451" v="58"/>
              <pc2:cmMkLst xmlns:pc2="http://schemas.microsoft.com/office/powerpoint/2019/9/main/command">
                <pc:docMk/>
                <pc:sldMk cId="3626059775" sldId="292"/>
                <pc2:cmMk id="{66C9F0E2-D455-4443-85A4-0BCCB95D76DD}"/>
              </pc2:cmMkLst>
            </pc226:cmChg>
          </p:ext>
        </pc:extLst>
      </pc:sldChg>
      <pc:sldChg chg="modSp mod">
        <pc:chgData name="Sarah O'Brien" userId="6b6ccdc9-0bb6-41fd-a1d4-7d7eaa24f665" providerId="ADAL" clId="{6C6C687A-BEA2-4B8B-B2D1-2BBD3CA8DC9D}" dt="2024-04-11T18:15:56.672" v="48" actId="1076"/>
        <pc:sldMkLst>
          <pc:docMk/>
          <pc:sldMk cId="558925599" sldId="294"/>
        </pc:sldMkLst>
        <pc:spChg chg="mod">
          <ac:chgData name="Sarah O'Brien" userId="6b6ccdc9-0bb6-41fd-a1d4-7d7eaa24f665" providerId="ADAL" clId="{6C6C687A-BEA2-4B8B-B2D1-2BBD3CA8DC9D}" dt="2024-04-11T18:15:53.641" v="47" actId="1076"/>
          <ac:spMkLst>
            <pc:docMk/>
            <pc:sldMk cId="558925599" sldId="294"/>
            <ac:spMk id="3" creationId="{88ED383C-D11A-2C09-3056-2720194FF9FA}"/>
          </ac:spMkLst>
        </pc:spChg>
        <pc:spChg chg="mod">
          <ac:chgData name="Sarah O'Brien" userId="6b6ccdc9-0bb6-41fd-a1d4-7d7eaa24f665" providerId="ADAL" clId="{6C6C687A-BEA2-4B8B-B2D1-2BBD3CA8DC9D}" dt="2024-04-11T18:15:56.672" v="48" actId="1076"/>
          <ac:spMkLst>
            <pc:docMk/>
            <pc:sldMk cId="558925599" sldId="294"/>
            <ac:spMk id="4" creationId="{6EB4DF22-2111-6F16-73C2-790743BF4F97}"/>
          </ac:spMkLst>
        </pc:spChg>
      </pc:sldChg>
      <pc:sldChg chg="addSp delSp modSp mod">
        <pc:chgData name="Sarah O'Brien" userId="6b6ccdc9-0bb6-41fd-a1d4-7d7eaa24f665" providerId="ADAL" clId="{6C6C687A-BEA2-4B8B-B2D1-2BBD3CA8DC9D}" dt="2024-04-11T18:15:41.897" v="45" actId="478"/>
        <pc:sldMkLst>
          <pc:docMk/>
          <pc:sldMk cId="3235905691" sldId="297"/>
        </pc:sldMkLst>
        <pc:picChg chg="add mod ord">
          <ac:chgData name="Sarah O'Brien" userId="6b6ccdc9-0bb6-41fd-a1d4-7d7eaa24f665" providerId="ADAL" clId="{6C6C687A-BEA2-4B8B-B2D1-2BBD3CA8DC9D}" dt="2024-04-11T18:15:38.030" v="44" actId="167"/>
          <ac:picMkLst>
            <pc:docMk/>
            <pc:sldMk cId="3235905691" sldId="297"/>
            <ac:picMk id="2" creationId="{8AA8C335-C799-97C4-1B49-8EA66891E556}"/>
          </ac:picMkLst>
        </pc:picChg>
        <pc:picChg chg="del">
          <ac:chgData name="Sarah O'Brien" userId="6b6ccdc9-0bb6-41fd-a1d4-7d7eaa24f665" providerId="ADAL" clId="{6C6C687A-BEA2-4B8B-B2D1-2BBD3CA8DC9D}" dt="2024-04-11T18:15:41.897" v="45" actId="478"/>
          <ac:picMkLst>
            <pc:docMk/>
            <pc:sldMk cId="3235905691" sldId="297"/>
            <ac:picMk id="3" creationId="{6CDDEFEF-1C87-2987-ACD0-7C3862203EF6}"/>
          </ac:picMkLst>
        </pc:picChg>
      </pc:sldChg>
      <pc:sldChg chg="add modNotesTx">
        <pc:chgData name="Sarah O'Brien" userId="6b6ccdc9-0bb6-41fd-a1d4-7d7eaa24f665" providerId="ADAL" clId="{6C6C687A-BEA2-4B8B-B2D1-2BBD3CA8DC9D}" dt="2024-04-11T18:13:36.955" v="9"/>
        <pc:sldMkLst>
          <pc:docMk/>
          <pc:sldMk cId="1089314710" sldId="298"/>
        </pc:sldMkLst>
      </pc:sldChg>
      <pc:sldChg chg="add del">
        <pc:chgData name="Sarah O'Brien" userId="6b6ccdc9-0bb6-41fd-a1d4-7d7eaa24f665" providerId="ADAL" clId="{6C6C687A-BEA2-4B8B-B2D1-2BBD3CA8DC9D}" dt="2024-04-11T18:15:21.240" v="35"/>
        <pc:sldMkLst>
          <pc:docMk/>
          <pc:sldMk cId="844347457" sldId="299"/>
        </pc:sldMkLst>
      </pc:sldChg>
      <pc:sldChg chg="add del">
        <pc:chgData name="Sarah O'Brien" userId="6b6ccdc9-0bb6-41fd-a1d4-7d7eaa24f665" providerId="ADAL" clId="{6C6C687A-BEA2-4B8B-B2D1-2BBD3CA8DC9D}" dt="2024-04-11T18:15:26.180" v="39"/>
        <pc:sldMkLst>
          <pc:docMk/>
          <pc:sldMk cId="1308035347" sldId="299"/>
        </pc:sldMkLst>
      </pc:sldChg>
      <pc:sldChg chg="add del">
        <pc:chgData name="Sarah O'Brien" userId="6b6ccdc9-0bb6-41fd-a1d4-7d7eaa24f665" providerId="ADAL" clId="{6C6C687A-BEA2-4B8B-B2D1-2BBD3CA8DC9D}" dt="2024-04-11T18:15:27.915" v="41"/>
        <pc:sldMkLst>
          <pc:docMk/>
          <pc:sldMk cId="3123798348" sldId="299"/>
        </pc:sldMkLst>
      </pc:sldChg>
      <pc:sldChg chg="add del">
        <pc:chgData name="Sarah O'Brien" userId="6b6ccdc9-0bb6-41fd-a1d4-7d7eaa24f665" providerId="ADAL" clId="{6C6C687A-BEA2-4B8B-B2D1-2BBD3CA8DC9D}" dt="2024-04-11T18:15:45.035" v="46" actId="47"/>
        <pc:sldMkLst>
          <pc:docMk/>
          <pc:sldMk cId="3580097770" sldId="299"/>
        </pc:sldMkLst>
      </pc:sldChg>
      <pc:sldChg chg="add del">
        <pc:chgData name="Sarah O'Brien" userId="6b6ccdc9-0bb6-41fd-a1d4-7d7eaa24f665" providerId="ADAL" clId="{6C6C687A-BEA2-4B8B-B2D1-2BBD3CA8DC9D}" dt="2024-04-11T18:15:24.057" v="37"/>
        <pc:sldMkLst>
          <pc:docMk/>
          <pc:sldMk cId="3972647644" sldId="299"/>
        </pc:sldMkLst>
      </pc:sldChg>
      <pc:sldChg chg="add del">
        <pc:chgData name="Sarah O'Brien" userId="6b6ccdc9-0bb6-41fd-a1d4-7d7eaa24f665" providerId="ADAL" clId="{6C6C687A-BEA2-4B8B-B2D1-2BBD3CA8DC9D}" dt="2024-04-11T18:15:18.139" v="33"/>
        <pc:sldMkLst>
          <pc:docMk/>
          <pc:sldMk cId="4270865860" sldId="29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998197-5A59-4482-8358-E76D6E8688B6}"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de-de"/>
        </a:p>
      </dgm:t>
    </dgm:pt>
    <dgm:pt modelId="{123A91BA-6C14-4852-B86D-37D2C2AB6063}">
      <dgm:prSet phldrT="[Text]" custT="1"/>
      <dgm:spPr/>
      <dgm:t>
        <a:bodyPr/>
        <a:lstStyle/>
        <a:p>
          <a:pPr algn="ctr" rtl="0"/>
          <a:r>
            <a:rPr lang="de-de" sz="2800" b="0" i="0" u="none" baseline="0">
              <a:latin typeface="Open Sans Light" panose="020B0306030504020204" pitchFamily="34" charset="0"/>
              <a:ea typeface="Open Sans Light" panose="020B0306030504020204" pitchFamily="34" charset="0"/>
              <a:cs typeface="Open Sans Light" panose="020B0306030504020204" pitchFamily="34" charset="0"/>
            </a:rPr>
            <a:t>Bedarfsanalyse im Gemeinwesen</a:t>
          </a:r>
        </a:p>
      </dgm:t>
    </dgm:pt>
    <dgm:pt modelId="{C55D649F-A062-4F85-90A3-9EB562B62EB5}" type="parTrans" cxnId="{E25BDAEE-EA7A-4B61-928B-01D782469C27}">
      <dgm:prSet/>
      <dgm:spPr/>
      <dgm:t>
        <a:bodyPr/>
        <a:lstStyle/>
        <a:p>
          <a:endParaRPr lang="de-de">
            <a:latin typeface="Open Sans Light" panose="020B0306030504020204" pitchFamily="34" charset="0"/>
            <a:ea typeface="Open Sans Light" panose="020B0306030504020204" pitchFamily="34" charset="0"/>
            <a:cs typeface="Open Sans Light" panose="020B0306030504020204" pitchFamily="34" charset="0"/>
          </a:endParaRPr>
        </a:p>
      </dgm:t>
    </dgm:pt>
    <dgm:pt modelId="{5BEB3CC6-B12F-4095-B1E4-48118696DE8C}" type="sibTrans" cxnId="{E25BDAEE-EA7A-4B61-928B-01D782469C27}">
      <dgm:prSet/>
      <dgm:spPr/>
      <dgm:t>
        <a:bodyPr/>
        <a:lstStyle/>
        <a:p>
          <a:endParaRPr lang="de-de">
            <a:latin typeface="Open Sans Light" panose="020B0306030504020204" pitchFamily="34" charset="0"/>
            <a:ea typeface="Open Sans Light" panose="020B0306030504020204" pitchFamily="34" charset="0"/>
            <a:cs typeface="Open Sans Light" panose="020B0306030504020204" pitchFamily="34" charset="0"/>
          </a:endParaRPr>
        </a:p>
      </dgm:t>
    </dgm:pt>
    <dgm:pt modelId="{F8082C53-4341-43CA-8FDE-30558E044A53}">
      <dgm:prSet phldrT="[Text]" custT="1"/>
      <dgm:spPr/>
      <dgm:t>
        <a:bodyPr/>
        <a:lstStyle/>
        <a:p>
          <a:pPr algn="ctr" rtl="0"/>
          <a:r>
            <a:rPr lang="de-de" sz="2800" b="0" i="0" u="none" baseline="0">
              <a:latin typeface="Open Sans Light" panose="020B0306030504020204" pitchFamily="34" charset="0"/>
              <a:ea typeface="Open Sans Light" panose="020B0306030504020204" pitchFamily="34" charset="0"/>
              <a:cs typeface="Open Sans Light" panose="020B0306030504020204" pitchFamily="34" charset="0"/>
            </a:rPr>
            <a:t>Projektplanung </a:t>
          </a:r>
        </a:p>
      </dgm:t>
    </dgm:pt>
    <dgm:pt modelId="{A8CD2D50-F6E4-42E5-A997-FF0E9653769C}" type="parTrans" cxnId="{FC1ADC4A-E60C-49DA-9B12-C2317C1AE011}">
      <dgm:prSet/>
      <dgm:spPr/>
      <dgm:t>
        <a:bodyPr/>
        <a:lstStyle/>
        <a:p>
          <a:endParaRPr lang="de-de">
            <a:latin typeface="Open Sans Light" panose="020B0306030504020204" pitchFamily="34" charset="0"/>
            <a:ea typeface="Open Sans Light" panose="020B0306030504020204" pitchFamily="34" charset="0"/>
            <a:cs typeface="Open Sans Light" panose="020B0306030504020204" pitchFamily="34" charset="0"/>
          </a:endParaRPr>
        </a:p>
      </dgm:t>
    </dgm:pt>
    <dgm:pt modelId="{989376A6-935A-4333-8F87-743794B84527}" type="sibTrans" cxnId="{FC1ADC4A-E60C-49DA-9B12-C2317C1AE011}">
      <dgm:prSet/>
      <dgm:spPr/>
      <dgm:t>
        <a:bodyPr/>
        <a:lstStyle/>
        <a:p>
          <a:endParaRPr lang="de-de">
            <a:latin typeface="Open Sans Light" panose="020B0306030504020204" pitchFamily="34" charset="0"/>
            <a:ea typeface="Open Sans Light" panose="020B0306030504020204" pitchFamily="34" charset="0"/>
            <a:cs typeface="Open Sans Light" panose="020B0306030504020204" pitchFamily="34" charset="0"/>
          </a:endParaRPr>
        </a:p>
      </dgm:t>
    </dgm:pt>
    <dgm:pt modelId="{9748AAD9-0C20-424A-99FA-0C84C7A2861B}">
      <dgm:prSet phldrT="[Text]" custT="1"/>
      <dgm:spPr/>
      <dgm:t>
        <a:bodyPr/>
        <a:lstStyle/>
        <a:p>
          <a:pPr algn="ctr" rtl="0"/>
          <a:r>
            <a:rPr lang="de-de" sz="2800" b="0" i="0" u="none" baseline="0" dirty="0">
              <a:latin typeface="Open Sans Light" panose="020B0306030504020204" pitchFamily="34" charset="0"/>
              <a:ea typeface="Open Sans Light" panose="020B0306030504020204" pitchFamily="34" charset="0"/>
              <a:cs typeface="Open Sans Light" panose="020B0306030504020204" pitchFamily="34" charset="0"/>
            </a:rPr>
            <a:t>Implementierung und Überwachung</a:t>
          </a:r>
        </a:p>
      </dgm:t>
    </dgm:pt>
    <dgm:pt modelId="{70DC0738-BC0F-44F3-8EDA-56F7135B6EFB}" type="parTrans" cxnId="{ACD5C093-A891-4F8F-B6B6-C8740271A82A}">
      <dgm:prSet/>
      <dgm:spPr/>
      <dgm:t>
        <a:bodyPr/>
        <a:lstStyle/>
        <a:p>
          <a:endParaRPr lang="de-de">
            <a:latin typeface="Open Sans Light" panose="020B0306030504020204" pitchFamily="34" charset="0"/>
            <a:ea typeface="Open Sans Light" panose="020B0306030504020204" pitchFamily="34" charset="0"/>
            <a:cs typeface="Open Sans Light" panose="020B0306030504020204" pitchFamily="34" charset="0"/>
          </a:endParaRPr>
        </a:p>
      </dgm:t>
    </dgm:pt>
    <dgm:pt modelId="{5181F838-2DAC-4F86-8FA8-A70A18F684B8}" type="sibTrans" cxnId="{ACD5C093-A891-4F8F-B6B6-C8740271A82A}">
      <dgm:prSet/>
      <dgm:spPr/>
      <dgm:t>
        <a:bodyPr/>
        <a:lstStyle/>
        <a:p>
          <a:endParaRPr lang="de-de">
            <a:latin typeface="Open Sans Light" panose="020B0306030504020204" pitchFamily="34" charset="0"/>
            <a:ea typeface="Open Sans Light" panose="020B0306030504020204" pitchFamily="34" charset="0"/>
            <a:cs typeface="Open Sans Light" panose="020B0306030504020204" pitchFamily="34" charset="0"/>
          </a:endParaRPr>
        </a:p>
      </dgm:t>
    </dgm:pt>
    <dgm:pt modelId="{4A651F18-86E1-4890-B9BF-5A0ED0D50B4A}">
      <dgm:prSet phldrT="[Text]" custT="1"/>
      <dgm:spPr/>
      <dgm:t>
        <a:bodyPr/>
        <a:lstStyle/>
        <a:p>
          <a:pPr algn="ctr" rtl="0">
            <a:lnSpc>
              <a:spcPct val="100000"/>
            </a:lnSpc>
            <a:spcAft>
              <a:spcPts val="0"/>
            </a:spcAft>
          </a:pPr>
          <a:r>
            <a:rPr lang="de-de" sz="2800" b="0" i="0" u="none" baseline="0">
              <a:latin typeface="Open Sans Light" panose="020B0306030504020204" pitchFamily="34" charset="0"/>
              <a:ea typeface="Open Sans Light" panose="020B0306030504020204" pitchFamily="34" charset="0"/>
              <a:cs typeface="Open Sans Light" panose="020B0306030504020204" pitchFamily="34" charset="0"/>
            </a:rPr>
            <a:t>Bewertung, Lernerfolge und </a:t>
          </a:r>
        </a:p>
        <a:p>
          <a:pPr algn="ctr" rtl="0">
            <a:lnSpc>
              <a:spcPct val="100000"/>
            </a:lnSpc>
            <a:spcAft>
              <a:spcPts val="0"/>
            </a:spcAft>
          </a:pPr>
          <a:r>
            <a:rPr lang="de-de" sz="2800" b="0" i="0" u="none" baseline="0">
              <a:latin typeface="Open Sans Light" panose="020B0306030504020204" pitchFamily="34" charset="0"/>
              <a:ea typeface="Open Sans Light" panose="020B0306030504020204" pitchFamily="34" charset="0"/>
              <a:cs typeface="Open Sans Light" panose="020B0306030504020204" pitchFamily="34" charset="0"/>
            </a:rPr>
            <a:t>evtl. Skalierung</a:t>
          </a:r>
        </a:p>
      </dgm:t>
    </dgm:pt>
    <dgm:pt modelId="{83FF64D2-1E3D-4E27-A2CE-8609B66C407A}" type="parTrans" cxnId="{98FF3B64-3358-4AF0-AB5D-DB71952B4618}">
      <dgm:prSet/>
      <dgm:spPr/>
      <dgm:t>
        <a:bodyPr/>
        <a:lstStyle/>
        <a:p>
          <a:endParaRPr lang="de-de">
            <a:latin typeface="Open Sans Light" panose="020B0306030504020204" pitchFamily="34" charset="0"/>
            <a:ea typeface="Open Sans Light" panose="020B0306030504020204" pitchFamily="34" charset="0"/>
            <a:cs typeface="Open Sans Light" panose="020B0306030504020204" pitchFamily="34" charset="0"/>
          </a:endParaRPr>
        </a:p>
      </dgm:t>
    </dgm:pt>
    <dgm:pt modelId="{D9ED2BC6-3844-4055-B5F3-E06DE918CBED}" type="sibTrans" cxnId="{98FF3B64-3358-4AF0-AB5D-DB71952B4618}">
      <dgm:prSet/>
      <dgm:spPr/>
      <dgm:t>
        <a:bodyPr/>
        <a:lstStyle/>
        <a:p>
          <a:endParaRPr lang="de-de">
            <a:latin typeface="Open Sans Light" panose="020B0306030504020204" pitchFamily="34" charset="0"/>
            <a:ea typeface="Open Sans Light" panose="020B0306030504020204" pitchFamily="34" charset="0"/>
            <a:cs typeface="Open Sans Light" panose="020B0306030504020204" pitchFamily="34" charset="0"/>
          </a:endParaRPr>
        </a:p>
      </dgm:t>
    </dgm:pt>
    <dgm:pt modelId="{A9316F25-3DC7-442B-A218-93E9CD18B0E3}" type="pres">
      <dgm:prSet presAssocID="{D6998197-5A59-4482-8358-E76D6E8688B6}" presName="Name0" presStyleCnt="0">
        <dgm:presLayoutVars>
          <dgm:chMax val="7"/>
          <dgm:chPref val="7"/>
          <dgm:dir/>
          <dgm:animLvl val="lvl"/>
        </dgm:presLayoutVars>
      </dgm:prSet>
      <dgm:spPr/>
    </dgm:pt>
    <dgm:pt modelId="{189F4F86-B10A-4735-92AB-F63098D182D2}" type="pres">
      <dgm:prSet presAssocID="{123A91BA-6C14-4852-B86D-37D2C2AB6063}" presName="Accent1" presStyleCnt="0"/>
      <dgm:spPr/>
    </dgm:pt>
    <dgm:pt modelId="{91C6FA6D-0AB3-4835-8B04-E4BAD87B39DF}" type="pres">
      <dgm:prSet presAssocID="{123A91BA-6C14-4852-B86D-37D2C2AB6063}" presName="Accent" presStyleLbl="node1" presStyleIdx="0" presStyleCnt="4" custScaleX="226544"/>
      <dgm:spPr>
        <a:solidFill>
          <a:srgbClr val="006171"/>
        </a:solidFill>
      </dgm:spPr>
    </dgm:pt>
    <dgm:pt modelId="{2A0BFBC0-B513-4049-9257-64C75018A272}" type="pres">
      <dgm:prSet presAssocID="{123A91BA-6C14-4852-B86D-37D2C2AB6063}" presName="Parent1" presStyleLbl="revTx" presStyleIdx="0" presStyleCnt="4" custScaleX="351196">
        <dgm:presLayoutVars>
          <dgm:chMax val="1"/>
          <dgm:chPref val="1"/>
          <dgm:bulletEnabled val="1"/>
        </dgm:presLayoutVars>
      </dgm:prSet>
      <dgm:spPr/>
    </dgm:pt>
    <dgm:pt modelId="{E72DACCE-E5C6-45F3-AF15-7BC87169FBE2}" type="pres">
      <dgm:prSet presAssocID="{F8082C53-4341-43CA-8FDE-30558E044A53}" presName="Accent2" presStyleCnt="0"/>
      <dgm:spPr/>
    </dgm:pt>
    <dgm:pt modelId="{3EF239CF-AE61-44F4-88C7-677FDB602817}" type="pres">
      <dgm:prSet presAssocID="{F8082C53-4341-43CA-8FDE-30558E044A53}" presName="Accent" presStyleLbl="node1" presStyleIdx="1" presStyleCnt="4" custAng="152259" custScaleX="270178" custScaleY="78285" custLinFactNeighborX="-7221" custLinFactNeighborY="1019"/>
      <dgm:spPr>
        <a:solidFill>
          <a:srgbClr val="00ACBA"/>
        </a:solidFill>
      </dgm:spPr>
    </dgm:pt>
    <dgm:pt modelId="{AE819772-5957-4F97-9634-BAB4FEBC441C}" type="pres">
      <dgm:prSet presAssocID="{F8082C53-4341-43CA-8FDE-30558E044A53}" presName="Parent2" presStyleLbl="revTx" presStyleIdx="1" presStyleCnt="4" custScaleX="306069" custLinFactNeighborX="-45542" custLinFactNeighborY="-4951">
        <dgm:presLayoutVars>
          <dgm:chMax val="1"/>
          <dgm:chPref val="1"/>
          <dgm:bulletEnabled val="1"/>
        </dgm:presLayoutVars>
      </dgm:prSet>
      <dgm:spPr/>
    </dgm:pt>
    <dgm:pt modelId="{C27EC84F-BCB7-44C6-A7D3-3EA53217955D}" type="pres">
      <dgm:prSet presAssocID="{9748AAD9-0C20-424A-99FA-0C84C7A2861B}" presName="Accent3" presStyleCnt="0"/>
      <dgm:spPr/>
    </dgm:pt>
    <dgm:pt modelId="{84666E7C-5FD4-4228-A017-2E07CE209B29}" type="pres">
      <dgm:prSet presAssocID="{9748AAD9-0C20-424A-99FA-0C84C7A2861B}" presName="Accent" presStyleLbl="node1" presStyleIdx="2" presStyleCnt="4" custScaleX="202489" custScaleY="78469" custLinFactNeighborX="9057" custLinFactNeighborY="-2628"/>
      <dgm:spPr>
        <a:solidFill>
          <a:srgbClr val="AFDFE1"/>
        </a:solidFill>
      </dgm:spPr>
    </dgm:pt>
    <dgm:pt modelId="{DB1594B7-22B3-4002-A851-79D7A5167DD6}" type="pres">
      <dgm:prSet presAssocID="{9748AAD9-0C20-424A-99FA-0C84C7A2861B}" presName="Parent3" presStyleLbl="revTx" presStyleIdx="2" presStyleCnt="4" custScaleX="482968" custLinFactNeighborX="-83884" custLinFactNeighborY="-9168">
        <dgm:presLayoutVars>
          <dgm:chMax val="1"/>
          <dgm:chPref val="1"/>
          <dgm:bulletEnabled val="1"/>
        </dgm:presLayoutVars>
      </dgm:prSet>
      <dgm:spPr/>
    </dgm:pt>
    <dgm:pt modelId="{F2DFF83D-3894-42F5-9860-76717B172E85}" type="pres">
      <dgm:prSet presAssocID="{4A651F18-86E1-4890-B9BF-5A0ED0D50B4A}" presName="Accent4" presStyleCnt="0"/>
      <dgm:spPr/>
    </dgm:pt>
    <dgm:pt modelId="{3417E471-BAF8-421D-BB9D-2050D9663A83}" type="pres">
      <dgm:prSet presAssocID="{4A651F18-86E1-4890-B9BF-5A0ED0D50B4A}" presName="Accent" presStyleLbl="node1" presStyleIdx="3" presStyleCnt="4" custScaleX="335678" custScaleY="92464" custLinFactNeighborX="-7341" custLinFactNeighborY="-644"/>
      <dgm:spPr>
        <a:solidFill>
          <a:schemeClr val="bg1"/>
        </a:solidFill>
      </dgm:spPr>
    </dgm:pt>
    <dgm:pt modelId="{06DC9AEB-04A5-4F5B-B7F6-45F5A6FA692F}" type="pres">
      <dgm:prSet presAssocID="{4A651F18-86E1-4890-B9BF-5A0ED0D50B4A}" presName="Parent4" presStyleLbl="revTx" presStyleIdx="3" presStyleCnt="4" custScaleX="472737" custLinFactNeighborX="-6564" custLinFactNeighborY="2352">
        <dgm:presLayoutVars>
          <dgm:chMax val="1"/>
          <dgm:chPref val="1"/>
          <dgm:bulletEnabled val="1"/>
        </dgm:presLayoutVars>
      </dgm:prSet>
      <dgm:spPr/>
    </dgm:pt>
  </dgm:ptLst>
  <dgm:cxnLst>
    <dgm:cxn modelId="{A9CD3432-D247-47F6-BA1B-13E13D85FDA4}" type="presOf" srcId="{9748AAD9-0C20-424A-99FA-0C84C7A2861B}" destId="{DB1594B7-22B3-4002-A851-79D7A5167DD6}" srcOrd="0" destOrd="0" presId="urn:microsoft.com/office/officeart/2009/layout/CircleArrowProcess"/>
    <dgm:cxn modelId="{37A16A32-8B2A-4EBA-BAAE-663EDD040A41}" type="presOf" srcId="{F8082C53-4341-43CA-8FDE-30558E044A53}" destId="{AE819772-5957-4F97-9634-BAB4FEBC441C}" srcOrd="0" destOrd="0" presId="urn:microsoft.com/office/officeart/2009/layout/CircleArrowProcess"/>
    <dgm:cxn modelId="{98FF3B64-3358-4AF0-AB5D-DB71952B4618}" srcId="{D6998197-5A59-4482-8358-E76D6E8688B6}" destId="{4A651F18-86E1-4890-B9BF-5A0ED0D50B4A}" srcOrd="3" destOrd="0" parTransId="{83FF64D2-1E3D-4E27-A2CE-8609B66C407A}" sibTransId="{D9ED2BC6-3844-4055-B5F3-E06DE918CBED}"/>
    <dgm:cxn modelId="{FC1ADC4A-E60C-49DA-9B12-C2317C1AE011}" srcId="{D6998197-5A59-4482-8358-E76D6E8688B6}" destId="{F8082C53-4341-43CA-8FDE-30558E044A53}" srcOrd="1" destOrd="0" parTransId="{A8CD2D50-F6E4-42E5-A997-FF0E9653769C}" sibTransId="{989376A6-935A-4333-8F87-743794B84527}"/>
    <dgm:cxn modelId="{BC915555-E641-4B56-B1B5-05530DB123F1}" type="presOf" srcId="{D6998197-5A59-4482-8358-E76D6E8688B6}" destId="{A9316F25-3DC7-442B-A218-93E9CD18B0E3}" srcOrd="0" destOrd="0" presId="urn:microsoft.com/office/officeart/2009/layout/CircleArrowProcess"/>
    <dgm:cxn modelId="{ACD5C093-A891-4F8F-B6B6-C8740271A82A}" srcId="{D6998197-5A59-4482-8358-E76D6E8688B6}" destId="{9748AAD9-0C20-424A-99FA-0C84C7A2861B}" srcOrd="2" destOrd="0" parTransId="{70DC0738-BC0F-44F3-8EDA-56F7135B6EFB}" sibTransId="{5181F838-2DAC-4F86-8FA8-A70A18F684B8}"/>
    <dgm:cxn modelId="{1E2C7A9B-512E-4955-8453-909AACCABD08}" type="presOf" srcId="{4A651F18-86E1-4890-B9BF-5A0ED0D50B4A}" destId="{06DC9AEB-04A5-4F5B-B7F6-45F5A6FA692F}" srcOrd="0" destOrd="0" presId="urn:microsoft.com/office/officeart/2009/layout/CircleArrowProcess"/>
    <dgm:cxn modelId="{12075CC7-AA46-4DBC-989D-511E75835AC6}" type="presOf" srcId="{123A91BA-6C14-4852-B86D-37D2C2AB6063}" destId="{2A0BFBC0-B513-4049-9257-64C75018A272}" srcOrd="0" destOrd="0" presId="urn:microsoft.com/office/officeart/2009/layout/CircleArrowProcess"/>
    <dgm:cxn modelId="{E25BDAEE-EA7A-4B61-928B-01D782469C27}" srcId="{D6998197-5A59-4482-8358-E76D6E8688B6}" destId="{123A91BA-6C14-4852-B86D-37D2C2AB6063}" srcOrd="0" destOrd="0" parTransId="{C55D649F-A062-4F85-90A3-9EB562B62EB5}" sibTransId="{5BEB3CC6-B12F-4095-B1E4-48118696DE8C}"/>
    <dgm:cxn modelId="{769417D9-4776-4E83-9CB8-020AC145926E}" type="presParOf" srcId="{A9316F25-3DC7-442B-A218-93E9CD18B0E3}" destId="{189F4F86-B10A-4735-92AB-F63098D182D2}" srcOrd="0" destOrd="0" presId="urn:microsoft.com/office/officeart/2009/layout/CircleArrowProcess"/>
    <dgm:cxn modelId="{A16DD64C-8E10-4AED-8139-B91229A9B941}" type="presParOf" srcId="{189F4F86-B10A-4735-92AB-F63098D182D2}" destId="{91C6FA6D-0AB3-4835-8B04-E4BAD87B39DF}" srcOrd="0" destOrd="0" presId="urn:microsoft.com/office/officeart/2009/layout/CircleArrowProcess"/>
    <dgm:cxn modelId="{4C789522-A227-4543-83FB-5D0E766E289B}" type="presParOf" srcId="{A9316F25-3DC7-442B-A218-93E9CD18B0E3}" destId="{2A0BFBC0-B513-4049-9257-64C75018A272}" srcOrd="1" destOrd="0" presId="urn:microsoft.com/office/officeart/2009/layout/CircleArrowProcess"/>
    <dgm:cxn modelId="{B88D3567-3D52-47A8-B553-716A39CB643B}" type="presParOf" srcId="{A9316F25-3DC7-442B-A218-93E9CD18B0E3}" destId="{E72DACCE-E5C6-45F3-AF15-7BC87169FBE2}" srcOrd="2" destOrd="0" presId="urn:microsoft.com/office/officeart/2009/layout/CircleArrowProcess"/>
    <dgm:cxn modelId="{E4B8B8E5-98D1-4718-8DF1-184F08E22AD7}" type="presParOf" srcId="{E72DACCE-E5C6-45F3-AF15-7BC87169FBE2}" destId="{3EF239CF-AE61-44F4-88C7-677FDB602817}" srcOrd="0" destOrd="0" presId="urn:microsoft.com/office/officeart/2009/layout/CircleArrowProcess"/>
    <dgm:cxn modelId="{3D787C04-B853-4688-AB3C-09FEB37AC2EE}" type="presParOf" srcId="{A9316F25-3DC7-442B-A218-93E9CD18B0E3}" destId="{AE819772-5957-4F97-9634-BAB4FEBC441C}" srcOrd="3" destOrd="0" presId="urn:microsoft.com/office/officeart/2009/layout/CircleArrowProcess"/>
    <dgm:cxn modelId="{847224E8-6BD8-474A-BF72-CBCBCB1F25A0}" type="presParOf" srcId="{A9316F25-3DC7-442B-A218-93E9CD18B0E3}" destId="{C27EC84F-BCB7-44C6-A7D3-3EA53217955D}" srcOrd="4" destOrd="0" presId="urn:microsoft.com/office/officeart/2009/layout/CircleArrowProcess"/>
    <dgm:cxn modelId="{4524D1AF-0CF4-42AE-9E1B-10AB2CCA1360}" type="presParOf" srcId="{C27EC84F-BCB7-44C6-A7D3-3EA53217955D}" destId="{84666E7C-5FD4-4228-A017-2E07CE209B29}" srcOrd="0" destOrd="0" presId="urn:microsoft.com/office/officeart/2009/layout/CircleArrowProcess"/>
    <dgm:cxn modelId="{30387AA3-F19A-415D-9391-B2310AF66E78}" type="presParOf" srcId="{A9316F25-3DC7-442B-A218-93E9CD18B0E3}" destId="{DB1594B7-22B3-4002-A851-79D7A5167DD6}" srcOrd="5" destOrd="0" presId="urn:microsoft.com/office/officeart/2009/layout/CircleArrowProcess"/>
    <dgm:cxn modelId="{AA7CE4EF-7E75-4668-BC82-F6BB81BF75F5}" type="presParOf" srcId="{A9316F25-3DC7-442B-A218-93E9CD18B0E3}" destId="{F2DFF83D-3894-42F5-9860-76717B172E85}" srcOrd="6" destOrd="0" presId="urn:microsoft.com/office/officeart/2009/layout/CircleArrowProcess"/>
    <dgm:cxn modelId="{913A9DA4-2B0E-46EA-8DE4-184E36E2AFBF}" type="presParOf" srcId="{F2DFF83D-3894-42F5-9860-76717B172E85}" destId="{3417E471-BAF8-421D-BB9D-2050D9663A83}" srcOrd="0" destOrd="0" presId="urn:microsoft.com/office/officeart/2009/layout/CircleArrowProcess"/>
    <dgm:cxn modelId="{15721766-30B9-41B2-B506-CDBF268F6DE3}" type="presParOf" srcId="{A9316F25-3DC7-442B-A218-93E9CD18B0E3}" destId="{06DC9AEB-04A5-4F5B-B7F6-45F5A6FA692F}" srcOrd="7" destOrd="0" presId="urn:microsoft.com/office/officeart/2009/layout/CircleArrowProcess"/>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6FA6D-0AB3-4835-8B04-E4BAD87B39DF}">
      <dsp:nvSpPr>
        <dsp:cNvPr id="0" name=""/>
        <dsp:cNvSpPr/>
      </dsp:nvSpPr>
      <dsp:spPr>
        <a:xfrm>
          <a:off x="2775085" y="34829"/>
          <a:ext cx="4872524" cy="2151025"/>
        </a:xfrm>
        <a:prstGeom prst="circularArrow">
          <a:avLst>
            <a:gd name="adj1" fmla="val 10980"/>
            <a:gd name="adj2" fmla="val 1142322"/>
            <a:gd name="adj3" fmla="val 4500000"/>
            <a:gd name="adj4" fmla="val 10800000"/>
            <a:gd name="adj5" fmla="val 12500"/>
          </a:avLst>
        </a:prstGeom>
        <a:solidFill>
          <a:srgbClr val="0061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0BFBC0-B513-4049-9257-64C75018A272}">
      <dsp:nvSpPr>
        <dsp:cNvPr id="0" name=""/>
        <dsp:cNvSpPr/>
      </dsp:nvSpPr>
      <dsp:spPr>
        <a:xfrm>
          <a:off x="3103290" y="813442"/>
          <a:ext cx="4215307" cy="60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de-de" sz="2800" b="0" i="0" u="none" kern="1200" baseline="0">
              <a:latin typeface="Open Sans Light" panose="020B0306030504020204" pitchFamily="34" charset="0"/>
              <a:ea typeface="Open Sans Light" panose="020B0306030504020204" pitchFamily="34" charset="0"/>
              <a:cs typeface="Open Sans Light" panose="020B0306030504020204" pitchFamily="34" charset="0"/>
            </a:rPr>
            <a:t>Bedarfsanalyse im Gemeinwesen</a:t>
          </a:r>
        </a:p>
      </dsp:txBody>
      <dsp:txXfrm>
        <a:off x="3103290" y="813442"/>
        <a:ext cx="4215307" cy="600074"/>
      </dsp:txXfrm>
    </dsp:sp>
    <dsp:sp modelId="{3EF239CF-AE61-44F4-88C7-677FDB602817}">
      <dsp:nvSpPr>
        <dsp:cNvPr id="0" name=""/>
        <dsp:cNvSpPr/>
      </dsp:nvSpPr>
      <dsp:spPr>
        <a:xfrm rot="152259">
          <a:off x="1553020" y="1526380"/>
          <a:ext cx="5811007" cy="1683930"/>
        </a:xfrm>
        <a:prstGeom prst="leftCircularArrow">
          <a:avLst>
            <a:gd name="adj1" fmla="val 10980"/>
            <a:gd name="adj2" fmla="val 1142322"/>
            <a:gd name="adj3" fmla="val 6300000"/>
            <a:gd name="adj4" fmla="val 18900000"/>
            <a:gd name="adj5" fmla="val 12500"/>
          </a:avLst>
        </a:prstGeom>
        <a:solidFill>
          <a:srgbClr val="00A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819772-5957-4F97-9634-BAB4FEBC441C}">
      <dsp:nvSpPr>
        <dsp:cNvPr id="0" name=""/>
        <dsp:cNvSpPr/>
      </dsp:nvSpPr>
      <dsp:spPr>
        <a:xfrm>
          <a:off x="2227551" y="2022098"/>
          <a:ext cx="3673661" cy="60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de-de" sz="2800" b="0" i="0" u="none" kern="1200" baseline="0">
              <a:latin typeface="Open Sans Light" panose="020B0306030504020204" pitchFamily="34" charset="0"/>
              <a:ea typeface="Open Sans Light" panose="020B0306030504020204" pitchFamily="34" charset="0"/>
              <a:cs typeface="Open Sans Light" panose="020B0306030504020204" pitchFamily="34" charset="0"/>
            </a:rPr>
            <a:t>Projektplanung </a:t>
          </a:r>
        </a:p>
      </dsp:txBody>
      <dsp:txXfrm>
        <a:off x="2227551" y="2022098"/>
        <a:ext cx="3673661" cy="600074"/>
      </dsp:txXfrm>
    </dsp:sp>
    <dsp:sp modelId="{84666E7C-5FD4-4228-A017-2E07CE209B29}">
      <dsp:nvSpPr>
        <dsp:cNvPr id="0" name=""/>
        <dsp:cNvSpPr/>
      </dsp:nvSpPr>
      <dsp:spPr>
        <a:xfrm>
          <a:off x="3228572" y="2686600"/>
          <a:ext cx="4355147" cy="1687888"/>
        </a:xfrm>
        <a:prstGeom prst="circularArrow">
          <a:avLst>
            <a:gd name="adj1" fmla="val 10980"/>
            <a:gd name="adj2" fmla="val 1142322"/>
            <a:gd name="adj3" fmla="val 4500000"/>
            <a:gd name="adj4" fmla="val 13500000"/>
            <a:gd name="adj5" fmla="val 12500"/>
          </a:avLst>
        </a:prstGeom>
        <a:solidFill>
          <a:srgbClr val="AFDF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1594B7-22B3-4002-A851-79D7A5167DD6}">
      <dsp:nvSpPr>
        <dsp:cNvPr id="0" name=""/>
        <dsp:cNvSpPr/>
      </dsp:nvSpPr>
      <dsp:spPr>
        <a:xfrm>
          <a:off x="1305642" y="3235159"/>
          <a:ext cx="5796930" cy="60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de-de" sz="2800" b="0" i="0" u="none" kern="1200" baseline="0" dirty="0">
              <a:latin typeface="Open Sans Light" panose="020B0306030504020204" pitchFamily="34" charset="0"/>
              <a:ea typeface="Open Sans Light" panose="020B0306030504020204" pitchFamily="34" charset="0"/>
              <a:cs typeface="Open Sans Light" panose="020B0306030504020204" pitchFamily="34" charset="0"/>
            </a:rPr>
            <a:t>Implementierung und Überwachung</a:t>
          </a:r>
        </a:p>
      </dsp:txBody>
      <dsp:txXfrm>
        <a:off x="1305642" y="3235159"/>
        <a:ext cx="5796930" cy="600074"/>
      </dsp:txXfrm>
    </dsp:sp>
    <dsp:sp modelId="{3417E471-BAF8-421D-BB9D-2050D9663A83}">
      <dsp:nvSpPr>
        <dsp:cNvPr id="0" name=""/>
        <dsp:cNvSpPr/>
      </dsp:nvSpPr>
      <dsp:spPr>
        <a:xfrm>
          <a:off x="1378648" y="3948002"/>
          <a:ext cx="6202704" cy="1709388"/>
        </a:xfrm>
        <a:prstGeom prst="blockArc">
          <a:avLst>
            <a:gd name="adj1" fmla="val 0"/>
            <a:gd name="adj2" fmla="val 18900000"/>
            <a:gd name="adj3" fmla="val 1274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9AEB-04A5-4F5B-B7F6-45F5A6FA692F}">
      <dsp:nvSpPr>
        <dsp:cNvPr id="0" name=""/>
        <dsp:cNvSpPr/>
      </dsp:nvSpPr>
      <dsp:spPr>
        <a:xfrm>
          <a:off x="1695158" y="4542653"/>
          <a:ext cx="5674130" cy="60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rtl="0">
            <a:lnSpc>
              <a:spcPct val="100000"/>
            </a:lnSpc>
            <a:spcBef>
              <a:spcPct val="0"/>
            </a:spcBef>
            <a:spcAft>
              <a:spcPts val="0"/>
            </a:spcAft>
            <a:buNone/>
          </a:pPr>
          <a:r>
            <a:rPr lang="de-de" sz="2800" b="0" i="0" u="none" kern="1200" baseline="0">
              <a:latin typeface="Open Sans Light" panose="020B0306030504020204" pitchFamily="34" charset="0"/>
              <a:ea typeface="Open Sans Light" panose="020B0306030504020204" pitchFamily="34" charset="0"/>
              <a:cs typeface="Open Sans Light" panose="020B0306030504020204" pitchFamily="34" charset="0"/>
            </a:rPr>
            <a:t>Bewertung, Lernerfolge und </a:t>
          </a:r>
        </a:p>
        <a:p>
          <a:pPr marL="0" lvl="0" indent="0" algn="ctr" defTabSz="1244600" rtl="0">
            <a:lnSpc>
              <a:spcPct val="100000"/>
            </a:lnSpc>
            <a:spcBef>
              <a:spcPct val="0"/>
            </a:spcBef>
            <a:spcAft>
              <a:spcPts val="0"/>
            </a:spcAft>
            <a:buNone/>
          </a:pPr>
          <a:r>
            <a:rPr lang="de-de" sz="2800" b="0" i="0" u="none" kern="1200" baseline="0">
              <a:latin typeface="Open Sans Light" panose="020B0306030504020204" pitchFamily="34" charset="0"/>
              <a:ea typeface="Open Sans Light" panose="020B0306030504020204" pitchFamily="34" charset="0"/>
              <a:cs typeface="Open Sans Light" panose="020B0306030504020204" pitchFamily="34" charset="0"/>
            </a:rPr>
            <a:t>evtl. Skalierung</a:t>
          </a:r>
        </a:p>
      </dsp:txBody>
      <dsp:txXfrm>
        <a:off x="1695158" y="4542653"/>
        <a:ext cx="5674130" cy="600074"/>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CB0E82-CDCD-41B6-85B2-06C9343A77EF}" type="datetimeFigureOut">
              <a:rPr lang="es-ES" smtClean="0"/>
              <a:t>11/04/2024</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1EEE1D-3340-4F87-974A-267712CA6E78}" type="slidenum">
              <a:rPr lang="es-ES" smtClean="0"/>
              <a:t>‹#›</a:t>
            </a:fld>
            <a:endParaRPr lang="es-ES"/>
          </a:p>
        </p:txBody>
      </p:sp>
    </p:spTree>
    <p:extLst>
      <p:ext uri="{BB962C8B-B14F-4D97-AF65-F5344CB8AC3E}">
        <p14:creationId xmlns:p14="http://schemas.microsoft.com/office/powerpoint/2010/main" val="4166939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de" b="0" i="0" u="none" baseline="0"/>
              <a:t>Hallo und herzlich willkommen zu dieser Präsentation über den CADRE OF TECHNICAL ADVISERS (Cadre/Kader technischer Berater) der Rotary Foundation.</a:t>
            </a:r>
          </a:p>
        </p:txBody>
      </p:sp>
      <p:sp>
        <p:nvSpPr>
          <p:cNvPr id="4" name="Slide Number Placeholder 3"/>
          <p:cNvSpPr>
            <a:spLocks noGrp="1"/>
          </p:cNvSpPr>
          <p:nvPr>
            <p:ph type="sldNum" sz="quarter" idx="5"/>
          </p:nvPr>
        </p:nvSpPr>
        <p:spPr/>
        <p:txBody>
          <a:bodyPr/>
          <a:lstStyle/>
          <a:p>
            <a:pPr algn="l" rtl="0"/>
            <a:fld id="{AC1EEE1D-3340-4F87-974A-267712CA6E78}" type="slidenum">
              <a:rPr/>
              <a:t>1</a:t>
            </a:fld>
            <a:endParaRPr lang="de-de"/>
          </a:p>
        </p:txBody>
      </p:sp>
    </p:spTree>
    <p:extLst>
      <p:ext uri="{BB962C8B-B14F-4D97-AF65-F5344CB8AC3E}">
        <p14:creationId xmlns:p14="http://schemas.microsoft.com/office/powerpoint/2010/main" val="1098063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kern="1200" baseline="0">
                <a:solidFill>
                  <a:schemeClr val="tx1"/>
                </a:solidFill>
                <a:effectLst/>
                <a:latin typeface="Arial" pitchFamily="-107" charset="0"/>
                <a:ea typeface="ＭＳ Ｐゴシック" charset="0"/>
                <a:cs typeface="ヒラギノ角ゴ Pro W3" pitchFamily="-107" charset="-128"/>
              </a:rPr>
              <a:t>Bevor wir diese Rollen genauer besprechen, bin ich neugierig – war jemand von Ihnen an einem Cadre-Besuch beteiligt oder hat mit einem Cadre-Mitglied an einem Projekt zusammengearbeitet? </a:t>
            </a:r>
            <a:r>
              <a:rPr lang="de-de" sz="1200" b="0" i="1" u="none" kern="1200" baseline="0">
                <a:solidFill>
                  <a:schemeClr val="tx1"/>
                </a:solidFill>
                <a:effectLst/>
                <a:latin typeface="Arial" pitchFamily="-107" charset="0"/>
                <a:ea typeface="ＭＳ Ｐゴシック" charset="0"/>
                <a:cs typeface="ヒラギノ角ゴ Pro W3" pitchFamily="-107" charset="-128"/>
              </a:rPr>
              <a:t>[Scannen Sie das Publikum nach Kopfnicken, erhobenen Händen oder anderen Bestätigungen. Wenn Sie eine Antwort sehen, können Sie gerne fragen, ob jemand bereit wäre, kurz über die Erfahrungen mit einem Cadre-Mitglied bei einem Besuch vor Ort zu berichten oder darüber, wie es bei einem Projekt geholfen 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1" kern="1200">
              <a:solidFill>
                <a:schemeClr val="tx1"/>
              </a:solidFill>
              <a:effectLst/>
              <a:latin typeface="Arial" pitchFamily="-107"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kern="1200" baseline="0">
                <a:solidFill>
                  <a:schemeClr val="tx1"/>
                </a:solidFill>
                <a:effectLst/>
                <a:latin typeface="Arial" pitchFamily="-107" charset="0"/>
                <a:ea typeface="ＭＳ Ｐゴシック" charset="0"/>
              </a:rPr>
              <a:t>Vielen Dank für Ihren Beitrag. Sprechen wir nun ein wenig über diese Rollen.</a:t>
            </a:r>
            <a:endParaRPr lang="de-de" i="0"/>
          </a:p>
        </p:txBody>
      </p:sp>
      <p:sp>
        <p:nvSpPr>
          <p:cNvPr id="4" name="Slide Number Placeholder 3"/>
          <p:cNvSpPr>
            <a:spLocks noGrp="1"/>
          </p:cNvSpPr>
          <p:nvPr>
            <p:ph type="sldNum" sz="quarter" idx="5"/>
          </p:nvPr>
        </p:nvSpPr>
        <p:spPr/>
        <p:txBody>
          <a:bodyPr/>
          <a:lstStyle/>
          <a:p>
            <a:pPr algn="l" rtl="0"/>
            <a:fld id="{AC1EEE1D-3340-4F87-974A-267712CA6E78}" type="slidenum">
              <a:rPr/>
              <a:t>10</a:t>
            </a:fld>
            <a:endParaRPr lang="de-de"/>
          </a:p>
        </p:txBody>
      </p:sp>
    </p:spTree>
    <p:extLst>
      <p:ext uri="{BB962C8B-B14F-4D97-AF65-F5344CB8AC3E}">
        <p14:creationId xmlns:p14="http://schemas.microsoft.com/office/powerpoint/2010/main" val="1743108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baseline="0"/>
              <a:t>Sprechen wir zunächst über die Bewertungen. Kaderberater spielen eine entscheidende Rolle bei der Verwaltung der Fördergelder der Rotary Foundation, indem sie bei der Bewertung von Projekten helfen, die durch Rotary Grants finanziert werden.</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baseline="0"/>
              <a:t>Die Cadre-Berater/innen </a:t>
            </a:r>
            <a:r>
              <a:rPr lang="de-de" sz="1200" b="0" i="0" u="none" baseline="0"/>
              <a:t>unterstützen</a:t>
            </a:r>
            <a:r>
              <a:rPr lang="de-de" b="0" i="0" u="none" baseline="0"/>
              <a:t> die TRF bei der Bewertung von Rotary Grants, indem sie Grant-Anträge prüfen, Projektstandorte besuchen, die Projektumsetzung bewerten und programmatische Prüfungen durchführen, um eine ordnungsgemäße Verwaltung der Foundation-Gelder sicherzustellen. Während eines Vorbesuchs vor Ort oder einer Überprüfung „am Schreibtisch“ bewerten die Mitglieder des Cadre die Qualität und Durchführbarkeit eines Projekts, während sie während eines Zwischenmonitorbesuchs den Implementierungsfortschritt bewerten, indem sie sich mit einer Vielzahl von Projektteilnehmern treffen und den Sponsoren helfen, Stärken und Möglichkeiten zur Bewältigung von Projektherausforderungen zu identifizieren oder für zukünftige Projekte in Betracht zu ziehen.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baseline="0"/>
              <a:t>Während Cadre-Mitglieder am häufigsten für Global Grant Reviews eingesetzt werden, dienen sie auch als Bewerter für andere Fördertypen, einschließlich Katastrophenhilfe, Corporate Social Responsibility und District Grants sowie für Organisationsprogramme und Partnerschaften, einschließlich Programs of Scale, der Grant Model Evaluation, der Rotary Healthy Communities Challenge und anderen.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endParaRPr lang="de-de"/>
          </a:p>
        </p:txBody>
      </p:sp>
      <p:sp>
        <p:nvSpPr>
          <p:cNvPr id="4" name="Slide Number Placeholder 3"/>
          <p:cNvSpPr>
            <a:spLocks noGrp="1"/>
          </p:cNvSpPr>
          <p:nvPr>
            <p:ph type="sldNum" sz="quarter" idx="5"/>
          </p:nvPr>
        </p:nvSpPr>
        <p:spPr/>
        <p:txBody>
          <a:bodyPr/>
          <a:lstStyle/>
          <a:p>
            <a:pPr algn="l" rtl="0"/>
            <a:fld id="{AC1EEE1D-3340-4F87-974A-267712CA6E78}" type="slidenum">
              <a:rPr/>
              <a:t>11</a:t>
            </a:fld>
            <a:endParaRPr lang="de-de"/>
          </a:p>
        </p:txBody>
      </p:sp>
    </p:spTree>
    <p:extLst>
      <p:ext uri="{BB962C8B-B14F-4D97-AF65-F5344CB8AC3E}">
        <p14:creationId xmlns:p14="http://schemas.microsoft.com/office/powerpoint/2010/main" val="2897589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baseline="0"/>
              <a:t>In den Rotary-Jahren 2013-2022 überprüfte der Cadre mehr als 1500 Global-Grant-Projekte in allen Schwerpunktbereichen in über 100 Ländern. Von diesen Besuchen fanden mehr als 400 in Indien statt, gefolgt von 78 in Guatemala und mehr als 50 in Nepal, den Philippinen und Mexiko.</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baseline="0">
                <a:latin typeface="Arial" panose="020B0604020202020204" pitchFamily="34" charset="0"/>
                <a:ea typeface="ヒラギノ角ゴ Pro W3" pitchFamily="-84" charset="-128"/>
              </a:rPr>
              <a:t>  </a:t>
            </a:r>
          </a:p>
          <a:p>
            <a:endParaRPr lang="de-de"/>
          </a:p>
        </p:txBody>
      </p:sp>
      <p:sp>
        <p:nvSpPr>
          <p:cNvPr id="4" name="Slide Number Placeholder 3"/>
          <p:cNvSpPr>
            <a:spLocks noGrp="1"/>
          </p:cNvSpPr>
          <p:nvPr>
            <p:ph type="sldNum" sz="quarter" idx="5"/>
          </p:nvPr>
        </p:nvSpPr>
        <p:spPr/>
        <p:txBody>
          <a:bodyPr/>
          <a:lstStyle/>
          <a:p>
            <a:pPr algn="l" rtl="0"/>
            <a:fld id="{AC1EEE1D-3340-4F87-974A-267712CA6E78}" type="slidenum">
              <a:rPr/>
              <a:t>12</a:t>
            </a:fld>
            <a:endParaRPr lang="de-de"/>
          </a:p>
        </p:txBody>
      </p:sp>
    </p:spTree>
    <p:extLst>
      <p:ext uri="{BB962C8B-B14F-4D97-AF65-F5344CB8AC3E}">
        <p14:creationId xmlns:p14="http://schemas.microsoft.com/office/powerpoint/2010/main" val="2389527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baseline="0">
                <a:latin typeface="Arial" panose="020B0604020202020204" pitchFamily="34" charset="0"/>
                <a:ea typeface="ヒラギノ角ゴ Pro W3" pitchFamily="-84" charset="-128"/>
              </a:rPr>
              <a:t>Kadermitglieder sind eine unschätzbare Ressource für die TRF, wenn es darum geht, Projekte zu bewerten und den verantwortungsvollen Umgang mit den Stiftungsgeldern sicherzustellen. Die Cadre-Mitglieder tun jedoch noch viel mehr.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en-US">
              <a:latin typeface="Arial" panose="020B0604020202020204" pitchFamily="34" charset="0"/>
              <a:ea typeface="ヒラギノ角ゴ Pro W3" pitchFamily="-8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baseline="0">
                <a:latin typeface="Arial" panose="020B0604020202020204" pitchFamily="34" charset="0"/>
                <a:ea typeface="ヒラギノ角ゴ Pro W3" pitchFamily="-84" charset="-128"/>
              </a:rPr>
              <a:t>Wie in dem Video erwähnt, kommt den Cadre-Mitgliedern auch eine Schlüsselrolle bei der Beratung der Rotary-Mitglieder in ihren Projekten zu.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en-US">
              <a:latin typeface="Arial" panose="020B0604020202020204" pitchFamily="34" charset="0"/>
              <a:ea typeface="ヒラギノ角ゴ Pro W3" pitchFamily="-8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baseline="0">
                <a:latin typeface="Arial" panose="020B0604020202020204" pitchFamily="34" charset="0"/>
                <a:ea typeface="ヒラギノ角ゴ Pro W3" pitchFamily="-84" charset="-128"/>
              </a:rPr>
              <a:t>Kader verfügen über instrumentelles Wissen und Fachkenntnisse, die Rotary-Mitglieder auch auf Club-, Distrikt- und Regionalebene nutzen können. Ihre technische, kulturelle, Projektplanungs-, Implementierungs- und Evaluierungsexpertise kann die Qualität und Nachhaltigkeit von Rotary-Projekten verbessern. Die meisten Cadre-Mitglieder haben auch Erfahrung mit dem Global-Grant-Antragsverfahren oder können Sie mit anderen Cadre-Mitgliedern verbinden, die dies tun.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latin typeface="Arial" panose="020B0604020202020204" pitchFamily="34" charset="0"/>
              <a:ea typeface="ヒラギノ角ゴ Pro W3" pitchFamily="-8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baseline="0"/>
              <a:t>Die Nutzung des Kaders zu einem frühen Zeitpunkt im Projektplanungsprozess kann den Clubs helfen, ihre Projekte besser auf die Anforderungen für Global Grants in Bezug auf den Schwerpunktbereich abzustimmen.Cadre-Mitglieder beraten oft während der Planungs- und Bewerbungsphase, können aber auch im gesamten Zyklus coachen - bei der Implementierung, Überwachung und Bewertung sowie bei</a:t>
            </a:r>
            <a:r>
              <a:rPr lang="de-de" sz="1200" b="0" i="0" u="none" baseline="0">
                <a:latin typeface="Arial" panose="020B0604020202020204" pitchFamily="34" charset="0"/>
                <a:ea typeface="ヒラギノ角ゴ Pro W3" pitchFamily="-84" charset="-128"/>
              </a:rPr>
              <a:t> </a:t>
            </a:r>
            <a:r>
              <a:rPr lang="de-de" b="0" i="0" u="none" baseline="0"/>
              <a:t>den Bemühungen, festzustellen, ob Projekte skalierbar sind, um die Wirkung zu erhöhen.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baseline="0">
                <a:latin typeface="Arial" panose="020B0604020202020204" pitchFamily="34" charset="0"/>
                <a:ea typeface="ヒラギノ角ゴ Pro W3" pitchFamily="-84" charset="-128"/>
              </a:rPr>
              <a:t>Der Kader ist in Spezialisierungen und Geografien vielfältig. Egal, ob Sie ein Mikrofinanzprojekt in Kolumbien oder ein Malaria-Präventionsprojekt in Indonesien planen, es gibt eine Kaderberatung, der Ihnen helfen kann.</a:t>
            </a:r>
          </a:p>
          <a:p>
            <a:endParaRPr lang="de-de"/>
          </a:p>
        </p:txBody>
      </p:sp>
      <p:sp>
        <p:nvSpPr>
          <p:cNvPr id="4" name="Slide Number Placeholder 3"/>
          <p:cNvSpPr>
            <a:spLocks noGrp="1"/>
          </p:cNvSpPr>
          <p:nvPr>
            <p:ph type="sldNum" sz="quarter" idx="5"/>
          </p:nvPr>
        </p:nvSpPr>
        <p:spPr/>
        <p:txBody>
          <a:bodyPr/>
          <a:lstStyle/>
          <a:p>
            <a:pPr algn="l" rtl="0"/>
            <a:fld id="{AC1EEE1D-3340-4F87-974A-267712CA6E78}" type="slidenum">
              <a:rPr/>
              <a:t>13</a:t>
            </a:fld>
            <a:endParaRPr lang="de-de"/>
          </a:p>
        </p:txBody>
      </p:sp>
    </p:spTree>
    <p:extLst>
      <p:ext uri="{BB962C8B-B14F-4D97-AF65-F5344CB8AC3E}">
        <p14:creationId xmlns:p14="http://schemas.microsoft.com/office/powerpoint/2010/main" val="4076094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de" b="0" i="0" u="none" baseline="0"/>
              <a:t>Arbeitet jemand von Ihnen an einem Global Grant oder einem anderen Projekt und denkt, dass Sie möglicherweise Unterstützung von einem Kadermitglied benötigen? </a:t>
            </a:r>
            <a:r>
              <a:rPr lang="de-de" b="0" i="1" u="none" baseline="0"/>
              <a:t>[Prüfen Sie, ob jemand auf diese Frage reagiert, und gehen Sie dann den Fragen nach.]</a:t>
            </a:r>
          </a:p>
          <a:p>
            <a:endParaRPr lang="de-de"/>
          </a:p>
          <a:p>
            <a:pPr algn="l" rtl="0"/>
            <a:r>
              <a:rPr lang="de-de" b="0" i="0" u="none" baseline="0"/>
              <a:t>Um was für ein Projekt handelt es sich? </a:t>
            </a:r>
          </a:p>
          <a:p>
            <a:endParaRPr lang="de-de"/>
          </a:p>
          <a:p>
            <a:pPr algn="l" rtl="0"/>
            <a:r>
              <a:rPr lang="de-de" b="0" i="0" u="none" baseline="0"/>
              <a:t>Gibt es etwas Besonderes, bei dem Sie Hilfe benötigen?</a:t>
            </a:r>
          </a:p>
          <a:p>
            <a:endParaRPr lang="de-de"/>
          </a:p>
          <a:p>
            <a:pPr algn="l" rtl="0"/>
            <a:r>
              <a:rPr lang="de-de" b="0" i="1" u="none" baseline="0"/>
              <a:t>Antwortvorschläge:</a:t>
            </a:r>
          </a:p>
          <a:p>
            <a:pPr marL="171450" indent="-171450" algn="l" rtl="0">
              <a:buFont typeface="Arial" panose="020B0604020202020204" pitchFamily="34" charset="0"/>
              <a:buChar char="•"/>
            </a:pPr>
            <a:r>
              <a:rPr lang="de-de" b="0" i="0" u="none" baseline="0"/>
              <a:t>Sehr schön. Ich bin zuversichtlich, dass es ein Mitglied gibt, das dabei helfen kann.</a:t>
            </a:r>
          </a:p>
          <a:p>
            <a:pPr marL="171450" indent="-171450" algn="l" rtl="0">
              <a:buFont typeface="Arial" panose="020B0604020202020204" pitchFamily="34" charset="0"/>
              <a:buChar char="•"/>
            </a:pPr>
            <a:r>
              <a:rPr lang="de-de" b="0" i="0" u="none" baseline="0"/>
              <a:t>Interessant. Ich denke, es könnte ein Mitglied geben, das sich darauf spezialisiert hat.</a:t>
            </a:r>
          </a:p>
          <a:p>
            <a:endParaRPr lang="de-de"/>
          </a:p>
        </p:txBody>
      </p:sp>
      <p:sp>
        <p:nvSpPr>
          <p:cNvPr id="4" name="Slide Number Placeholder 3"/>
          <p:cNvSpPr>
            <a:spLocks noGrp="1"/>
          </p:cNvSpPr>
          <p:nvPr>
            <p:ph type="sldNum" sz="quarter" idx="5"/>
          </p:nvPr>
        </p:nvSpPr>
        <p:spPr/>
        <p:txBody>
          <a:bodyPr/>
          <a:lstStyle/>
          <a:p>
            <a:pPr algn="l" rtl="0"/>
            <a:fld id="{AC1EEE1D-3340-4F87-974A-267712CA6E78}" type="slidenum">
              <a:rPr/>
              <a:t>14</a:t>
            </a:fld>
            <a:endParaRPr lang="de-de"/>
          </a:p>
        </p:txBody>
      </p:sp>
    </p:spTree>
    <p:extLst>
      <p:ext uri="{BB962C8B-B14F-4D97-AF65-F5344CB8AC3E}">
        <p14:creationId xmlns:p14="http://schemas.microsoft.com/office/powerpoint/2010/main" val="1116815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baseline="0"/>
              <a:t>Rotary-Mitglieder können auf verschiedene Weise Projektberatungsunterstützung von einem Cadre-Mitglied anfordern durch: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i="0" u="none" baseline="0"/>
              <a:t>Distrikt-Ressourcennetzwerke, die von Distriktbeauftragten für den Internationalen Dienst betreut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i="0" u="none" baseline="0"/>
              <a:t>den Cadre Member Information Report auf Mein Rotary, um ein Cadre-Mitglied in einem relevanten Schwerpunktbereich, einer Sprache oder einem geografischen Gebiet zu finden und sich direkt an sie zu wenden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i="0" u="none" baseline="0"/>
              <a:t>Kontaktaufnahme mit einem Cadre-Leader, der im Verzeichnis auf der Mein Rotary-Seite aufgeführt ist, um Hilfe bei der Identifizierung eines relevanten Cadre-Mitglieds zu erhalten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i="0" u="none" baseline="0"/>
              <a:t>E-Mail: cadre@rotary.org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a:p>
        </p:txBody>
      </p:sp>
      <p:sp>
        <p:nvSpPr>
          <p:cNvPr id="4" name="Slide Number Placeholder 3"/>
          <p:cNvSpPr>
            <a:spLocks noGrp="1"/>
          </p:cNvSpPr>
          <p:nvPr>
            <p:ph type="sldNum" sz="quarter" idx="5"/>
          </p:nvPr>
        </p:nvSpPr>
        <p:spPr/>
        <p:txBody>
          <a:bodyPr/>
          <a:lstStyle/>
          <a:p>
            <a:pPr algn="l" rtl="0"/>
            <a:fld id="{AC1EEE1D-3340-4F87-974A-267712CA6E78}" type="slidenum">
              <a:rPr/>
              <a:t>15</a:t>
            </a:fld>
            <a:endParaRPr lang="de-de"/>
          </a:p>
        </p:txBody>
      </p:sp>
    </p:spTree>
    <p:extLst>
      <p:ext uri="{BB962C8B-B14F-4D97-AF65-F5344CB8AC3E}">
        <p14:creationId xmlns:p14="http://schemas.microsoft.com/office/powerpoint/2010/main" val="449125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de" b="0" i="0" u="none" baseline="0">
                <a:latin typeface="Arial" panose="020B0604020202020204" pitchFamily="34" charset="0"/>
                <a:ea typeface="ヒラギノ角ゴ Pro W3" pitchFamily="-84" charset="-128"/>
              </a:rPr>
              <a:t>Cadre-Mitglieder können Mitglieder auch unterstützen, indem sie lokal relevante Ressourcen entwickeln und Vorträge zu Best Practices für Rotary-Stipendien und -Projekte bei Rotary-Veranstaltungen wie Instituten, Distriktkonferenzen und Projektmessen durchführen.</a:t>
            </a:r>
          </a:p>
          <a:p>
            <a:endParaRPr lang="de-de" altLang="en-US" b="0">
              <a:latin typeface="Arial" panose="020B0604020202020204" pitchFamily="34" charset="0"/>
              <a:ea typeface="ヒラギノ角ゴ Pro W3" pitchFamily="-84" charset="-128"/>
            </a:endParaRPr>
          </a:p>
          <a:p>
            <a:pPr algn="l" rtl="0"/>
            <a:r>
              <a:rPr lang="de-de" b="0" i="0" u="none" baseline="0">
                <a:latin typeface="Arial" panose="020B0604020202020204" pitchFamily="34" charset="0"/>
                <a:ea typeface="ヒラギノ角ゴ Pro W3" pitchFamily="-84" charset="-128"/>
              </a:rPr>
              <a:t>Sie können auch die Entwicklung von Distrikt-Ressourcennetzwerken unterstützen und an Distrikt-Überprüfungs- und Genehmigungsverfahren für Grants mitwirken.</a:t>
            </a:r>
          </a:p>
        </p:txBody>
      </p:sp>
      <p:sp>
        <p:nvSpPr>
          <p:cNvPr id="4" name="Slide Number Placeholder 3"/>
          <p:cNvSpPr>
            <a:spLocks noGrp="1"/>
          </p:cNvSpPr>
          <p:nvPr>
            <p:ph type="sldNum" sz="quarter" idx="5"/>
          </p:nvPr>
        </p:nvSpPr>
        <p:spPr/>
        <p:txBody>
          <a:bodyPr/>
          <a:lstStyle/>
          <a:p>
            <a:pPr algn="l" rtl="0"/>
            <a:fld id="{AC1EEE1D-3340-4F87-974A-267712CA6E78}" type="slidenum">
              <a:rPr/>
              <a:t>16</a:t>
            </a:fld>
            <a:endParaRPr lang="de-de"/>
          </a:p>
        </p:txBody>
      </p:sp>
    </p:spTree>
    <p:extLst>
      <p:ext uri="{BB962C8B-B14F-4D97-AF65-F5344CB8AC3E}">
        <p14:creationId xmlns:p14="http://schemas.microsoft.com/office/powerpoint/2010/main" val="248179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de" b="0" i="0" u="none" baseline="0"/>
              <a:t>Ich hoffe, diese Übersicht war hilfreich. Haben Sie Fragen?</a:t>
            </a:r>
          </a:p>
        </p:txBody>
      </p:sp>
      <p:sp>
        <p:nvSpPr>
          <p:cNvPr id="4" name="Slide Number Placeholder 3"/>
          <p:cNvSpPr>
            <a:spLocks noGrp="1"/>
          </p:cNvSpPr>
          <p:nvPr>
            <p:ph type="sldNum" sz="quarter" idx="5"/>
          </p:nvPr>
        </p:nvSpPr>
        <p:spPr/>
        <p:txBody>
          <a:bodyPr/>
          <a:lstStyle/>
          <a:p>
            <a:pPr algn="l" rtl="0"/>
            <a:fld id="{AC1EEE1D-3340-4F87-974A-267712CA6E78}" type="slidenum">
              <a:rPr/>
              <a:t>17</a:t>
            </a:fld>
            <a:endParaRPr lang="de-de"/>
          </a:p>
        </p:txBody>
      </p:sp>
    </p:spTree>
    <p:extLst>
      <p:ext uri="{BB962C8B-B14F-4D97-AF65-F5344CB8AC3E}">
        <p14:creationId xmlns:p14="http://schemas.microsoft.com/office/powerpoint/2010/main" val="821641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de" b="0" i="0" u="none" baseline="0"/>
              <a:t>Vielen Dank, dass Sie mich heute zur Präsentation eingeladen haben. Wenn Sie weitere Fragen zum Cadre haben, können Sie sich an regionale Cadre-Vertreter/innen für Ihr geografisches Gebiet wenden oder eine E-Mail an cadre@rotary.org senden.</a:t>
            </a:r>
          </a:p>
          <a:p>
            <a:endParaRPr lang="de-de" i="0"/>
          </a:p>
          <a:p>
            <a:pPr algn="l" rtl="0"/>
            <a:r>
              <a:rPr lang="de-de" b="0" i="0" u="none" baseline="0"/>
              <a:t>Ich habe auch meine Kontaktinformationen angegeben, wenn Sie weiter mit mir sprechen möchten.</a:t>
            </a:r>
          </a:p>
          <a:p>
            <a:endParaRPr lang="de-de" i="1"/>
          </a:p>
          <a:p>
            <a:pPr algn="l" rtl="0"/>
            <a:r>
              <a:rPr lang="de-de" b="0" i="1" u="none" baseline="0"/>
              <a:t>*Fügen Sie ggf. Ihren Namen/Ihre Kontaktinformationen hinzu.</a:t>
            </a:r>
          </a:p>
        </p:txBody>
      </p:sp>
      <p:sp>
        <p:nvSpPr>
          <p:cNvPr id="4" name="Slide Number Placeholder 3"/>
          <p:cNvSpPr>
            <a:spLocks noGrp="1"/>
          </p:cNvSpPr>
          <p:nvPr>
            <p:ph type="sldNum" sz="quarter" idx="5"/>
          </p:nvPr>
        </p:nvSpPr>
        <p:spPr/>
        <p:txBody>
          <a:bodyPr/>
          <a:lstStyle/>
          <a:p>
            <a:pPr algn="l" rtl="0"/>
            <a:fld id="{AC1EEE1D-3340-4F87-974A-267712CA6E78}" type="slidenum">
              <a:rPr/>
              <a:t>18</a:t>
            </a:fld>
            <a:endParaRPr lang="de-de"/>
          </a:p>
        </p:txBody>
      </p:sp>
    </p:spTree>
    <p:extLst>
      <p:ext uri="{BB962C8B-B14F-4D97-AF65-F5344CB8AC3E}">
        <p14:creationId xmlns:p14="http://schemas.microsoft.com/office/powerpoint/2010/main" val="394466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de" b="0" i="0" u="none" baseline="0"/>
              <a:t>Mein Name ist __________ und ich bin [Kaderberater/in im Schwerpunktbereich x/Finanzprüfung, Distrikt-/Clubbeauftragte/r etc.]. </a:t>
            </a:r>
            <a:endParaRPr lang="de-de" i="1"/>
          </a:p>
          <a:p>
            <a:endParaRPr lang="de-de" i="1"/>
          </a:p>
          <a:p>
            <a:pPr algn="l" rtl="0"/>
            <a:r>
              <a:rPr lang="de-de" b="0" i="1" u="none" baseline="0"/>
              <a:t>*Um Ihr Foto zu ändern, klicken Sie es an, gehen Sie dann zu ‘Picture Format’ /Bildformat und wählen Sie ‘Change Picture’ /Bild ändern, um ein anderes Foto hochzuladen.</a:t>
            </a:r>
          </a:p>
        </p:txBody>
      </p:sp>
      <p:sp>
        <p:nvSpPr>
          <p:cNvPr id="4" name="Slide Number Placeholder 3"/>
          <p:cNvSpPr>
            <a:spLocks noGrp="1"/>
          </p:cNvSpPr>
          <p:nvPr>
            <p:ph type="sldNum" sz="quarter" idx="5"/>
          </p:nvPr>
        </p:nvSpPr>
        <p:spPr/>
        <p:txBody>
          <a:bodyPr/>
          <a:lstStyle/>
          <a:p>
            <a:pPr algn="l" rtl="0"/>
            <a:fld id="{AC1EEE1D-3340-4F87-974A-267712CA6E78}" type="slidenum">
              <a:rPr/>
              <a:t>2</a:t>
            </a:fld>
            <a:endParaRPr lang="de-de"/>
          </a:p>
        </p:txBody>
      </p:sp>
    </p:spTree>
    <p:extLst>
      <p:ext uri="{BB962C8B-B14F-4D97-AF65-F5344CB8AC3E}">
        <p14:creationId xmlns:p14="http://schemas.microsoft.com/office/powerpoint/2010/main" val="366295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baseline="0" dirty="0"/>
              <a:t>Der Cadre of Technical Advisers ist ein Beraterstab aus rotarischen Expert/innen in der Projektplanung, worauf wir in diesem Vortrag näher eingehen werden.  </a:t>
            </a:r>
          </a:p>
          <a:p>
            <a:endParaRPr lang="en-US" dirty="0"/>
          </a:p>
        </p:txBody>
      </p:sp>
      <p:sp>
        <p:nvSpPr>
          <p:cNvPr id="4" name="Slide Number Placeholder 3"/>
          <p:cNvSpPr>
            <a:spLocks noGrp="1"/>
          </p:cNvSpPr>
          <p:nvPr>
            <p:ph type="sldNum" sz="quarter" idx="5"/>
          </p:nvPr>
        </p:nvSpPr>
        <p:spPr/>
        <p:txBody>
          <a:bodyPr/>
          <a:lstStyle/>
          <a:p>
            <a:fld id="{AC1EEE1D-3340-4F87-974A-267712CA6E78}" type="slidenum">
              <a:rPr lang="es-ES" smtClean="0"/>
              <a:t>3</a:t>
            </a:fld>
            <a:endParaRPr lang="es-ES"/>
          </a:p>
        </p:txBody>
      </p:sp>
    </p:spTree>
    <p:extLst>
      <p:ext uri="{BB962C8B-B14F-4D97-AF65-F5344CB8AC3E}">
        <p14:creationId xmlns:p14="http://schemas.microsoft.com/office/powerpoint/2010/main" val="1590980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baseline="0">
                <a:latin typeface="Arial" panose="020B0604020202020204" pitchFamily="34" charset="0"/>
                <a:ea typeface="ヒラギノ角ゴ Pro W3" pitchFamily="-84" charset="-128"/>
              </a:rPr>
              <a:t>Zu Beginn möchte ich ein kurzes Video zeigen, um den Cadre vorzustellen.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en-US">
              <a:latin typeface="Arial" panose="020B0604020202020204" pitchFamily="34" charset="0"/>
              <a:ea typeface="ヒラギノ角ゴ Pro W3" pitchFamily="-84" charset="-128"/>
            </a:endParaRPr>
          </a:p>
          <a:p>
            <a:endParaRPr lang="de-de"/>
          </a:p>
        </p:txBody>
      </p:sp>
      <p:sp>
        <p:nvSpPr>
          <p:cNvPr id="4" name="Slide Number Placeholder 3"/>
          <p:cNvSpPr>
            <a:spLocks noGrp="1"/>
          </p:cNvSpPr>
          <p:nvPr>
            <p:ph type="sldNum" sz="quarter" idx="5"/>
          </p:nvPr>
        </p:nvSpPr>
        <p:spPr/>
        <p:txBody>
          <a:bodyPr/>
          <a:lstStyle/>
          <a:p>
            <a:pPr algn="l" rtl="0"/>
            <a:fld id="{AC1EEE1D-3340-4F87-974A-267712CA6E78}" type="slidenum">
              <a:rPr/>
              <a:t>4</a:t>
            </a:fld>
            <a:endParaRPr lang="de-de"/>
          </a:p>
        </p:txBody>
      </p:sp>
    </p:spTree>
    <p:extLst>
      <p:ext uri="{BB962C8B-B14F-4D97-AF65-F5344CB8AC3E}">
        <p14:creationId xmlns:p14="http://schemas.microsoft.com/office/powerpoint/2010/main" val="2402461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de" b="0" i="0" u="none" baseline="0"/>
              <a:t>Nun werde ich auf die Übersicht im Video eingehen.</a:t>
            </a:r>
          </a:p>
          <a:p>
            <a:endParaRPr lang="de-de"/>
          </a:p>
          <a:p>
            <a:pPr algn="l" rtl="0"/>
            <a:r>
              <a:rPr lang="de-de" b="0" i="0" u="none" baseline="0"/>
              <a:t>Der Cadre ist eine Gruppe von ehrenamtlichen Rotarier/innen, die über Fachwissen in einem der Schwerpunktbereiche von Rotary sowie über Erfahrung in der Finanzprüfung verfügen. </a:t>
            </a:r>
          </a:p>
          <a:p>
            <a:endParaRPr lang="de-de"/>
          </a:p>
          <a:p>
            <a:pPr algn="l" rtl="0"/>
            <a:r>
              <a:rPr lang="de-de" b="0" i="0" u="none" baseline="0"/>
              <a:t>Die Aufgabe des Cadre ist es, die Wirkung von Rotarys Grants zu verstärken, indem er Rotary-Mitgliedern bei der Planung von Projekten und der sicheren Verwendung von Foundation-Geldern hilft. </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baseline="0"/>
              <a:t>Es gibt mehr als 500 Cadre-Mitglieder aus über 75 verschiedenen Ländern, die insgesamt 80 Sprachen sprechen. </a:t>
            </a:r>
          </a:p>
          <a:p>
            <a:endParaRPr lang="de-de"/>
          </a:p>
          <a:p>
            <a:endParaRPr lang="de-de"/>
          </a:p>
        </p:txBody>
      </p:sp>
      <p:sp>
        <p:nvSpPr>
          <p:cNvPr id="4" name="Slide Number Placeholder 3"/>
          <p:cNvSpPr>
            <a:spLocks noGrp="1"/>
          </p:cNvSpPr>
          <p:nvPr>
            <p:ph type="sldNum" sz="quarter" idx="5"/>
          </p:nvPr>
        </p:nvSpPr>
        <p:spPr/>
        <p:txBody>
          <a:bodyPr/>
          <a:lstStyle/>
          <a:p>
            <a:pPr algn="l" rtl="0"/>
            <a:fld id="{AC1EEE1D-3340-4F87-974A-267712CA6E78}" type="slidenum">
              <a:rPr/>
              <a:t>5</a:t>
            </a:fld>
            <a:endParaRPr lang="de-de"/>
          </a:p>
        </p:txBody>
      </p:sp>
    </p:spTree>
    <p:extLst>
      <p:ext uri="{BB962C8B-B14F-4D97-AF65-F5344CB8AC3E}">
        <p14:creationId xmlns:p14="http://schemas.microsoft.com/office/powerpoint/2010/main" val="1903161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de-de" b="0" i="0" u="none" baseline="0"/>
              <a:t>Jedes Rotary-Mitglied, das über die nötige Erfahrung verfügt, kann sich für den Cadre bewerben. </a:t>
            </a:r>
          </a:p>
          <a:p>
            <a:endParaRPr lang="de-de"/>
          </a:p>
          <a:p>
            <a:pPr algn="l" rtl="0"/>
            <a:r>
              <a:rPr lang="de-de" b="0" i="0" u="none" baseline="0"/>
              <a:t>Um sich zu bewerben, muss man aktives Mitglied eines funktionierenden Rotary Clubs in gutem Ansehen bei der Rotary Foundation und RI sein, zwei Jahre Berufserfahrung in einem der sieben Schwerpunktbereiche oder in der Finanzprüfung vorweisen können und bestimmte Kurse im Lern-Center absolvieren. </a:t>
            </a:r>
          </a:p>
          <a:p>
            <a:endParaRPr lang="de-de"/>
          </a:p>
          <a:p>
            <a:pPr algn="l" rtl="0"/>
            <a:r>
              <a:rPr lang="de-de" b="0" i="0" u="none" baseline="0"/>
              <a:t>Haben Sie weitere Fragen oder Anmerkungen zu diesen Anforderungen?</a:t>
            </a:r>
          </a:p>
        </p:txBody>
      </p:sp>
      <p:sp>
        <p:nvSpPr>
          <p:cNvPr id="4" name="Slide Number Placeholder 3"/>
          <p:cNvSpPr>
            <a:spLocks noGrp="1"/>
          </p:cNvSpPr>
          <p:nvPr>
            <p:ph type="sldNum" sz="quarter" idx="5"/>
          </p:nvPr>
        </p:nvSpPr>
        <p:spPr/>
        <p:txBody>
          <a:bodyPr/>
          <a:lstStyle/>
          <a:p>
            <a:pPr algn="l" rtl="0"/>
            <a:fld id="{AC1EEE1D-3340-4F87-974A-267712CA6E78}" type="slidenum">
              <a:rPr/>
              <a:t>6</a:t>
            </a:fld>
            <a:endParaRPr lang="de-de"/>
          </a:p>
        </p:txBody>
      </p:sp>
    </p:spTree>
    <p:extLst>
      <p:ext uri="{BB962C8B-B14F-4D97-AF65-F5344CB8AC3E}">
        <p14:creationId xmlns:p14="http://schemas.microsoft.com/office/powerpoint/2010/main" val="1873489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baseline="0"/>
              <a:t>Der Cadre und seine Mitglieder sind nach Schwerpunktbereichen oder technischen Sektoren sowie nach Regionen organisiert, was die Zusammenarbeit fördert.  </a:t>
            </a:r>
          </a:p>
          <a:p>
            <a:endParaRPr lang="de-de"/>
          </a:p>
          <a:p>
            <a:pPr algn="l" rtl="0"/>
            <a:r>
              <a:rPr lang="de-de" b="0" i="0" u="none" baseline="0"/>
              <a:t>Die Mitglieder sind in acht technischen Sektorgruppen organisiert, eine für jeden Schwerpunktbereich und eine für die Finanzprüfung. Auf der rechten Seite sehen Sie die Spezialisierungen der Cadre-Mitglieder.</a:t>
            </a:r>
          </a:p>
          <a:p>
            <a:endParaRPr lang="de-de"/>
          </a:p>
          <a:p>
            <a:pPr algn="l" rtl="0"/>
            <a:r>
              <a:rPr lang="de-de" b="0" i="0" u="none" baseline="0"/>
              <a:t>Jede der acht Gruppen wird von technischen Koordinator/innen geleitet. Die technischen Koordinator/innen verfügen über umfassende Erfahrung in der technischen Entwicklung und Projektentwicklung und sind mit dem Cadre und der Foundation bestens vertraut. Sie konsultieren die Schwerpunktbereichsmitarbeiter/innen der Foundation, die Rotary-Aktionsgruppen und andere Partner in ihren jeweiligen technischen Bereichen, um die Zusammenarbeit zu verbessern und bewährte Verfahren mit ihren Cadre-Beratergruppen auszutauschen.</a:t>
            </a:r>
          </a:p>
          <a:p>
            <a:pPr algn="l" rtl="0"/>
            <a:r>
              <a:rPr lang="de-de" b="0" i="0" u="none" baseline="0"/>
              <a:t>.</a:t>
            </a:r>
          </a:p>
          <a:p>
            <a:endParaRPr lang="de-de"/>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baseline="0">
                <a:latin typeface="Arial" panose="020B0604020202020204" pitchFamily="34" charset="0"/>
                <a:ea typeface="ヒラギノ角ゴ Pro W3" pitchFamily="-84" charset="-128"/>
              </a:rPr>
              <a:t>  </a:t>
            </a:r>
          </a:p>
          <a:p>
            <a:endParaRPr lang="de-de"/>
          </a:p>
        </p:txBody>
      </p:sp>
      <p:sp>
        <p:nvSpPr>
          <p:cNvPr id="4" name="Slide Number Placeholder 3"/>
          <p:cNvSpPr>
            <a:spLocks noGrp="1"/>
          </p:cNvSpPr>
          <p:nvPr>
            <p:ph type="sldNum" sz="quarter" idx="5"/>
          </p:nvPr>
        </p:nvSpPr>
        <p:spPr/>
        <p:txBody>
          <a:bodyPr/>
          <a:lstStyle/>
          <a:p>
            <a:pPr algn="l" rtl="0"/>
            <a:fld id="{AC1EEE1D-3340-4F87-974A-267712CA6E78}" type="slidenum">
              <a:rPr/>
              <a:t>7</a:t>
            </a:fld>
            <a:endParaRPr lang="de-de"/>
          </a:p>
        </p:txBody>
      </p:sp>
    </p:spTree>
    <p:extLst>
      <p:ext uri="{BB962C8B-B14F-4D97-AF65-F5344CB8AC3E}">
        <p14:creationId xmlns:p14="http://schemas.microsoft.com/office/powerpoint/2010/main" val="438141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baseline="0"/>
              <a:t>Cadre-Mitglieder sind auch in sieben Regionen organisiert, wie auf der Karte dargestellt. Jede Region wird von Regionalorganisatoren geleitet, die sich auf den Aufbau von Beziehungen zwischen dem Cadre und den Amtsträger/innen auf Club-, Distrikt- und Regionalebene in der Region konzentrieren.</a:t>
            </a:r>
          </a:p>
          <a:p>
            <a:endParaRPr lang="de-de" dirty="0"/>
          </a:p>
        </p:txBody>
      </p:sp>
      <p:sp>
        <p:nvSpPr>
          <p:cNvPr id="4" name="Slide Number Placeholder 3"/>
          <p:cNvSpPr>
            <a:spLocks noGrp="1"/>
          </p:cNvSpPr>
          <p:nvPr>
            <p:ph type="sldNum" sz="quarter" idx="5"/>
          </p:nvPr>
        </p:nvSpPr>
        <p:spPr/>
        <p:txBody>
          <a:bodyPr/>
          <a:lstStyle/>
          <a:p>
            <a:pPr algn="l" rtl="0"/>
            <a:fld id="{AC1EEE1D-3340-4F87-974A-267712CA6E78}" type="slidenum">
              <a:rPr/>
              <a:t>8</a:t>
            </a:fld>
            <a:endParaRPr lang="de-de"/>
          </a:p>
        </p:txBody>
      </p:sp>
    </p:spTree>
    <p:extLst>
      <p:ext uri="{BB962C8B-B14F-4D97-AF65-F5344CB8AC3E}">
        <p14:creationId xmlns:p14="http://schemas.microsoft.com/office/powerpoint/2010/main" val="1343978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kern="1200" baseline="0">
                <a:solidFill>
                  <a:schemeClr val="tx1"/>
                </a:solidFill>
                <a:effectLst/>
                <a:latin typeface="Arial" pitchFamily="-107" charset="0"/>
                <a:ea typeface="ＭＳ Ｐゴシック" charset="0"/>
                <a:cs typeface="ヒラギノ角ゴ Pro W3" pitchFamily="-107" charset="-128"/>
              </a:rPr>
              <a:t>Nachdem wir nun eine bessere Vorstellung davon haben, wer die Mitglieder sind, wollen wir über ihre Aufgaben sprechen.</a:t>
            </a:r>
          </a:p>
          <a:p>
            <a:endParaRPr lang="de-de"/>
          </a:p>
          <a:p>
            <a:pPr algn="l" rtl="0"/>
            <a:r>
              <a:rPr lang="de-de" b="0" i="0" u="none" baseline="0"/>
              <a:t>Die beiden Hauptaufgaben des Cadres sind die Unterstützung der Rotary Foundation bei der Bewertung von Rotary Grants und die Hilfe für Rotary-Mitglieder bei der Planung und Umsetzung von Projekten.</a:t>
            </a:r>
          </a:p>
          <a:p>
            <a:pPr marL="171450" indent="-171450" algn="l" rtl="0">
              <a:buFont typeface="Arial" panose="020B0604020202020204" pitchFamily="34" charset="0"/>
              <a:buChar char="•"/>
            </a:pPr>
            <a:endParaRPr lang="de-de" b="0" i="0" u="none" baseline="0"/>
          </a:p>
          <a:p>
            <a:pPr marL="171450" indent="-171450" algn="l" rtl="0">
              <a:buFont typeface="Arial" panose="020B0604020202020204" pitchFamily="34" charset="0"/>
              <a:buChar char="•"/>
            </a:pPr>
            <a:endParaRPr lang="de-de" b="0" i="0" u="none" baseline="0"/>
          </a:p>
        </p:txBody>
      </p:sp>
      <p:sp>
        <p:nvSpPr>
          <p:cNvPr id="4" name="Slide Number Placeholder 3"/>
          <p:cNvSpPr>
            <a:spLocks noGrp="1"/>
          </p:cNvSpPr>
          <p:nvPr>
            <p:ph type="sldNum" sz="quarter" idx="5"/>
          </p:nvPr>
        </p:nvSpPr>
        <p:spPr/>
        <p:txBody>
          <a:bodyPr/>
          <a:lstStyle/>
          <a:p>
            <a:pPr algn="l" rtl="0"/>
            <a:fld id="{AC1EEE1D-3340-4F87-974A-267712CA6E78}" type="slidenum">
              <a:rPr/>
              <a:t>9</a:t>
            </a:fld>
            <a:endParaRPr lang="de-de"/>
          </a:p>
        </p:txBody>
      </p:sp>
    </p:spTree>
    <p:extLst>
      <p:ext uri="{BB962C8B-B14F-4D97-AF65-F5344CB8AC3E}">
        <p14:creationId xmlns:p14="http://schemas.microsoft.com/office/powerpoint/2010/main" val="3185538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90E09-A76E-730A-A799-7AD3CDC16E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CFB83-8A1D-F1F4-0239-69C26EE9A8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4D683C-5EA0-1FC9-8907-C93C08B1FF78}"/>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5" name="Footer Placeholder 4">
            <a:extLst>
              <a:ext uri="{FF2B5EF4-FFF2-40B4-BE49-F238E27FC236}">
                <a16:creationId xmlns:a16="http://schemas.microsoft.com/office/drawing/2014/main" id="{5906ED22-5889-6A56-FB28-459BA0C22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9C4EA-5976-EDBD-8E44-C9B25FD43FA2}"/>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2887686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AF536-64D5-7635-5467-41CF021D40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11398D-0256-1741-7450-CC2555FE2E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59C6A-D38E-633A-B727-B26BB19ED791}"/>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5" name="Footer Placeholder 4">
            <a:extLst>
              <a:ext uri="{FF2B5EF4-FFF2-40B4-BE49-F238E27FC236}">
                <a16:creationId xmlns:a16="http://schemas.microsoft.com/office/drawing/2014/main" id="{F5AC4E5F-3E31-1CD2-F843-803D30EF4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6A896F-D2CC-402D-9A12-94310009303E}"/>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660202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673E0E-441A-8F6B-A3C5-6540628BD6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FD7A65-2F0E-436A-6949-AD560AB077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61EF2-730C-F59E-9AE0-AE06898C405D}"/>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5" name="Footer Placeholder 4">
            <a:extLst>
              <a:ext uri="{FF2B5EF4-FFF2-40B4-BE49-F238E27FC236}">
                <a16:creationId xmlns:a16="http://schemas.microsoft.com/office/drawing/2014/main" id="{0F4E83BE-9CAE-6373-5572-F9CF9EA24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42D1EB-20A6-3352-2EE8-2EF2DBCBC448}"/>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3546556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F8120A-952E-FA5C-AD31-AA8C40DBB3AA}"/>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3" name="Footer Placeholder 2">
            <a:extLst>
              <a:ext uri="{FF2B5EF4-FFF2-40B4-BE49-F238E27FC236}">
                <a16:creationId xmlns:a16="http://schemas.microsoft.com/office/drawing/2014/main" id="{5496BB20-6178-19CF-6189-00F7119F79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7D99DE-E230-95AF-B09A-60B2915B69FA}"/>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9770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DCE8-33D6-7627-B9C9-90DB11652C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DD0AD5-631C-1EB6-95E7-CECCB1C135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C74C0-8485-A08B-8776-86451849BA03}"/>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5" name="Footer Placeholder 4">
            <a:extLst>
              <a:ext uri="{FF2B5EF4-FFF2-40B4-BE49-F238E27FC236}">
                <a16:creationId xmlns:a16="http://schemas.microsoft.com/office/drawing/2014/main" id="{2140B4BA-F7DD-57D8-E0DE-33E08BB11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7DB8F-195A-D7EF-26F1-2D0E2CDB7B18}"/>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3879214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1A3F8-450F-1B08-A49C-74342A6EFF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A6DE3E-CA2D-32E9-86EB-85C64DEEC4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5FC33B-59A4-A779-B359-960F3CD98068}"/>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5" name="Footer Placeholder 4">
            <a:extLst>
              <a:ext uri="{FF2B5EF4-FFF2-40B4-BE49-F238E27FC236}">
                <a16:creationId xmlns:a16="http://schemas.microsoft.com/office/drawing/2014/main" id="{64298A59-1346-BD57-A42B-F4CBC5E70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A0014-E539-B925-61D2-11FC04628469}"/>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1863598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0F3A-FF10-BAB2-B39E-CC1EA79D52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17A880-E5E3-6F14-DB8F-1208987F69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E91024-E75B-158E-4786-5CFA7FC1ED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325D1D-1D36-E67F-63DB-E7D8688C601A}"/>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6" name="Footer Placeholder 5">
            <a:extLst>
              <a:ext uri="{FF2B5EF4-FFF2-40B4-BE49-F238E27FC236}">
                <a16:creationId xmlns:a16="http://schemas.microsoft.com/office/drawing/2014/main" id="{8FBD5140-E9C1-38CE-EB83-9DD65D8BB8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E1C24F-7C6C-5F58-CF98-F6D518512342}"/>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811220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B22D-06F4-0FC4-EDA3-3738C1F699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F0C2B-DF59-D4C0-13A6-56A9C4FD96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43AAB3-CFB1-B89C-0EA9-3649A53E46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F76C8F-6D68-A4FF-FBCD-8385C927C5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9E53EE-CD4C-44E7-9983-EAB4770592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2800A9-D459-81D8-2629-FDBCF2F28EF7}"/>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8" name="Footer Placeholder 7">
            <a:extLst>
              <a:ext uri="{FF2B5EF4-FFF2-40B4-BE49-F238E27FC236}">
                <a16:creationId xmlns:a16="http://schemas.microsoft.com/office/drawing/2014/main" id="{3506B265-E920-CA7D-D4F0-098B2F93EE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282C54-E4F2-EFC3-D59F-BC6AC9A71B6C}"/>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2075609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65A8-1291-B42A-6F12-E3D9A48E09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655A3-19A7-3007-38A0-7FA1A14FE3A2}"/>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4" name="Footer Placeholder 3">
            <a:extLst>
              <a:ext uri="{FF2B5EF4-FFF2-40B4-BE49-F238E27FC236}">
                <a16:creationId xmlns:a16="http://schemas.microsoft.com/office/drawing/2014/main" id="{D076FDA0-EE44-D4C1-3389-6E9B8A783A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204AF8-E016-060D-6DA4-A089A857B0EE}"/>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1939399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F8120A-952E-FA5C-AD31-AA8C40DBB3AA}"/>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3" name="Footer Placeholder 2">
            <a:extLst>
              <a:ext uri="{FF2B5EF4-FFF2-40B4-BE49-F238E27FC236}">
                <a16:creationId xmlns:a16="http://schemas.microsoft.com/office/drawing/2014/main" id="{5496BB20-6178-19CF-6189-00F7119F79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7D99DE-E230-95AF-B09A-60B2915B69FA}"/>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9770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A3F84-9754-2CC6-0932-3ECE90C2C4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D16E09-6D2F-3E6D-73C2-C75C5EAD3F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42CE40-CF84-0E22-5E9F-BCB6AFEEC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A93E27-27F2-B3CF-BFB4-382331EF656E}"/>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6" name="Footer Placeholder 5">
            <a:extLst>
              <a:ext uri="{FF2B5EF4-FFF2-40B4-BE49-F238E27FC236}">
                <a16:creationId xmlns:a16="http://schemas.microsoft.com/office/drawing/2014/main" id="{295BC5DE-C548-4265-C064-EDC80B005C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9E5BB-C601-2E2A-91B2-A16C92ED6A70}"/>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2473156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91922-DF8E-B3B3-F6EA-4D5A38B44E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04AB20-412C-F939-2141-EF05E065A8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1E46B4-DD75-0249-EDBD-372639E33D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7B8561-4BA8-F354-0E98-D7321A4A5F97}"/>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6" name="Footer Placeholder 5">
            <a:extLst>
              <a:ext uri="{FF2B5EF4-FFF2-40B4-BE49-F238E27FC236}">
                <a16:creationId xmlns:a16="http://schemas.microsoft.com/office/drawing/2014/main" id="{8E367EDA-ADBC-68D4-1735-29E832450C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584A35-49BE-8CA0-5850-1F8734FC0710}"/>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206215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56CB62-30F9-3DED-4BEC-33EF1D56F8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B5877D-68DC-4CAA-093B-05DDD6F04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FDF3B-6805-7F81-4BC0-54F314890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E946F6-FBFC-2642-9D7A-C17B619622BC}" type="datetimeFigureOut">
              <a:rPr lang="en-US" smtClean="0"/>
              <a:t>11-Apr-2024</a:t>
            </a:fld>
            <a:endParaRPr lang="en-US"/>
          </a:p>
        </p:txBody>
      </p:sp>
      <p:sp>
        <p:nvSpPr>
          <p:cNvPr id="5" name="Footer Placeholder 4">
            <a:extLst>
              <a:ext uri="{FF2B5EF4-FFF2-40B4-BE49-F238E27FC236}">
                <a16:creationId xmlns:a16="http://schemas.microsoft.com/office/drawing/2014/main" id="{A090B86C-9A96-CBFE-7FF8-905A3FDCB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6B371-56A2-15BC-B7C4-9798DDF420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80EC4-931C-9241-A1B0-142045326DE0}" type="slidenum">
              <a:rPr lang="en-US" smtClean="0"/>
              <a:t>‹#›</a:t>
            </a:fld>
            <a:endParaRPr lang="en-US"/>
          </a:p>
        </p:txBody>
      </p:sp>
    </p:spTree>
    <p:extLst>
      <p:ext uri="{BB962C8B-B14F-4D97-AF65-F5344CB8AC3E}">
        <p14:creationId xmlns:p14="http://schemas.microsoft.com/office/powerpoint/2010/main" val="872968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56CB62-30F9-3DED-4BEC-33EF1D56F8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B5877D-68DC-4CAA-093B-05DDD6F04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FDF3B-6805-7F81-4BC0-54F314890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E946F6-FBFC-2642-9D7A-C17B619622BC}" type="datetimeFigureOut">
              <a:rPr lang="en-US" smtClean="0"/>
              <a:t>11-Apr-2024</a:t>
            </a:fld>
            <a:endParaRPr lang="en-US"/>
          </a:p>
        </p:txBody>
      </p:sp>
      <p:sp>
        <p:nvSpPr>
          <p:cNvPr id="5" name="Footer Placeholder 4">
            <a:extLst>
              <a:ext uri="{FF2B5EF4-FFF2-40B4-BE49-F238E27FC236}">
                <a16:creationId xmlns:a16="http://schemas.microsoft.com/office/drawing/2014/main" id="{A090B86C-9A96-CBFE-7FF8-905A3FDCB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6B371-56A2-15BC-B7C4-9798DDF420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80EC4-931C-9241-A1B0-142045326DE0}" type="slidenum">
              <a:rPr lang="en-US" smtClean="0"/>
              <a:t>‹#›</a:t>
            </a:fld>
            <a:endParaRPr lang="en-US"/>
          </a:p>
        </p:txBody>
      </p:sp>
    </p:spTree>
    <p:extLst>
      <p:ext uri="{BB962C8B-B14F-4D97-AF65-F5344CB8AC3E}">
        <p14:creationId xmlns:p14="http://schemas.microsoft.com/office/powerpoint/2010/main" val="87296806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5.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3.xml"/><Relationship Id="rId7" Type="http://schemas.openxmlformats.org/officeDocument/2006/relationships/diagramQuickStyle" Target="../diagrams/quickStyle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3.jpe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19.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hyperlink" Target="https://my-cms.rotary.org/en/document/cadre-technical-advisers-technical-coordinators" TargetMode="External"/><Relationship Id="rId5" Type="http://schemas.openxmlformats.org/officeDocument/2006/relationships/hyperlink" Target="mailto:cadre@rotary.org" TargetMode="Externa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rotary365.sharepoint.com/:v:/r/sites/TMOG-TRFCadre/Shared%20Documents/General/Cadre%20Promotional%20Materials/Cadre%20Video/German%20(DE)%20Deutsch%20-%20Cadre%20Video.mp4?csf=1&amp;web=1&amp;e=e6pgLC" TargetMode="External"/><Relationship Id="rId1" Type="http://schemas.openxmlformats.org/officeDocument/2006/relationships/tags" Target="../tags/tag4.xml"/><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D3D7BA-93EB-F5A6-4D31-E951FEA2B3CD}"/>
              </a:ext>
            </a:extLst>
          </p:cNvPr>
          <p:cNvSpPr txBox="1"/>
          <p:nvPr/>
        </p:nvSpPr>
        <p:spPr>
          <a:xfrm>
            <a:off x="1814452" y="2068889"/>
            <a:ext cx="9847612"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dirty="0">
                <a:ln>
                  <a:noFill/>
                </a:ln>
                <a:effectLst/>
                <a:uLnTx/>
                <a:uFillTx/>
                <a:latin typeface="Open Sans Light" panose="020B0306030504020204" pitchFamily="34" charset="0"/>
                <a:ea typeface="Open Sans Light" panose="020B0306030504020204" pitchFamily="34" charset="0"/>
                <a:cs typeface="Open Sans Light" panose="020B0306030504020204" pitchFamily="34" charset="0"/>
              </a:rPr>
              <a:t>ROTARY 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400" i="1" u="none" strike="noStrike" kern="1200" cap="none" spc="0" normalizeH="0" baseline="0" dirty="0">
                <a:ln>
                  <a:noFill/>
                </a:ln>
                <a:effectLst/>
                <a:uLnTx/>
                <a:uFillTx/>
                <a:latin typeface="Open Sans Light" panose="020B0306030504020204" pitchFamily="34" charset="0"/>
                <a:ea typeface="Open Sans Light" panose="020B0306030504020204" pitchFamily="34" charset="0"/>
                <a:cs typeface="Open Sans Light" panose="020B0306030504020204" pitchFamily="34" charset="0"/>
              </a:rPr>
              <a:t>CADRE OF TECHNICAL ADVISERS (Kader technischer Berater/innen)</a:t>
            </a:r>
          </a:p>
        </p:txBody>
      </p:sp>
      <p:pic>
        <p:nvPicPr>
          <p:cNvPr id="4" name="Picture 3" descr="A yellow and blue rectangular object with white text&#10;&#10;Description automatically generated">
            <a:extLst>
              <a:ext uri="{FF2B5EF4-FFF2-40B4-BE49-F238E27FC236}">
                <a16:creationId xmlns:a16="http://schemas.microsoft.com/office/drawing/2014/main" id="{D4F1A4D8-6E54-8A47-EEEE-A2F4C2AB55C8}"/>
              </a:ext>
            </a:extLst>
          </p:cNvPr>
          <p:cNvPicPr>
            <a:picLocks noChangeAspect="1"/>
          </p:cNvPicPr>
          <p:nvPr/>
        </p:nvPicPr>
        <p:blipFill>
          <a:blip r:embed="rId3"/>
          <a:stretch>
            <a:fillRect/>
          </a:stretch>
        </p:blipFill>
        <p:spPr>
          <a:xfrm>
            <a:off x="0" y="0"/>
            <a:ext cx="12192000" cy="6865150"/>
          </a:xfrm>
          <a:prstGeom prst="rect">
            <a:avLst/>
          </a:prstGeom>
        </p:spPr>
      </p:pic>
    </p:spTree>
    <p:extLst>
      <p:ext uri="{BB962C8B-B14F-4D97-AF65-F5344CB8AC3E}">
        <p14:creationId xmlns:p14="http://schemas.microsoft.com/office/powerpoint/2010/main" val="733672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yellow, logo&#10;&#10;Description automatically generated">
            <a:extLst>
              <a:ext uri="{FF2B5EF4-FFF2-40B4-BE49-F238E27FC236}">
                <a16:creationId xmlns:a16="http://schemas.microsoft.com/office/drawing/2014/main" id="{6CDDEFEF-1C87-2987-ACD0-7C3862203EF6}"/>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2D3D7BA-93EB-F5A6-4D31-E951FEA2B3CD}"/>
              </a:ext>
            </a:extLst>
          </p:cNvPr>
          <p:cNvSpPr txBox="1"/>
          <p:nvPr/>
        </p:nvSpPr>
        <p:spPr>
          <a:xfrm>
            <a:off x="2148114" y="1838861"/>
            <a:ext cx="9935029" cy="3600986"/>
          </a:xfrm>
          <a:prstGeom prst="rect">
            <a:avLst/>
          </a:prstGeom>
          <a:noFill/>
        </p:spPr>
        <p:txBody>
          <a:bodyPr wrap="square">
            <a:spAutoFit/>
          </a:bodyPr>
          <a:lstStyle/>
          <a:p>
            <a:pPr algn="l" rtl="0"/>
            <a:r>
              <a:rPr lang="de-de" sz="7600" b="0" i="0" u="none" baseline="0">
                <a:latin typeface="Open Sans Light" panose="020B0306030504020204" pitchFamily="34" charset="0"/>
                <a:ea typeface="Open Sans Light" panose="020B0306030504020204" pitchFamily="34" charset="0"/>
                <a:cs typeface="Open Sans Light" panose="020B0306030504020204" pitchFamily="34" charset="0"/>
              </a:rPr>
              <a:t>Haben Sie Erfahrung mit dem Cadre?</a:t>
            </a:r>
            <a:endParaRPr lang="de-de" altLang="en-US" sz="7600" b="1">
              <a:solidFill>
                <a:srgbClr val="00ACB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12559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blue rectangle&#10;&#10;Description automatically generated with low confidence">
            <a:extLst>
              <a:ext uri="{FF2B5EF4-FFF2-40B4-BE49-F238E27FC236}">
                <a16:creationId xmlns:a16="http://schemas.microsoft.com/office/drawing/2014/main" id="{117E59E9-C9C3-1610-C346-3977AD67C378}"/>
              </a:ext>
            </a:extLst>
          </p:cNvPr>
          <p:cNvPicPr>
            <a:picLocks noChangeAspect="1"/>
          </p:cNvPicPr>
          <p:nvPr/>
        </p:nvPicPr>
        <p:blipFill>
          <a:blip r:embed="rId4"/>
          <a:stretch>
            <a:fillRect/>
          </a:stretch>
        </p:blipFill>
        <p:spPr>
          <a:xfrm>
            <a:off x="0" y="0"/>
            <a:ext cx="12192000" cy="6858000"/>
          </a:xfrm>
          <a:prstGeom prst="rect">
            <a:avLst/>
          </a:prstGeom>
        </p:spPr>
      </p:pic>
      <p:pic>
        <p:nvPicPr>
          <p:cNvPr id="7" name="Picture Placeholder 3">
            <a:extLst>
              <a:ext uri="{FF2B5EF4-FFF2-40B4-BE49-F238E27FC236}">
                <a16:creationId xmlns:a16="http://schemas.microsoft.com/office/drawing/2014/main" id="{42D9A2EA-65F7-D253-185D-B5B03DEBA96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298731" y="1142680"/>
            <a:ext cx="4913179" cy="571532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pic>
      <p:sp>
        <p:nvSpPr>
          <p:cNvPr id="9" name="TextBox 8">
            <a:extLst>
              <a:ext uri="{FF2B5EF4-FFF2-40B4-BE49-F238E27FC236}">
                <a16:creationId xmlns:a16="http://schemas.microsoft.com/office/drawing/2014/main" id="{77F17AC8-8C10-D6D5-AB94-A6CDAFE47CE8}"/>
              </a:ext>
            </a:extLst>
          </p:cNvPr>
          <p:cNvSpPr txBox="1"/>
          <p:nvPr/>
        </p:nvSpPr>
        <p:spPr>
          <a:xfrm>
            <a:off x="1244188" y="1995184"/>
            <a:ext cx="6034633" cy="4719241"/>
          </a:xfrm>
          <a:prstGeom prst="rect">
            <a:avLst/>
          </a:prstGeom>
          <a:noFill/>
        </p:spPr>
        <p:txBody>
          <a:bodyPr wrap="square">
            <a:spAutoFit/>
          </a:bodyPr>
          <a:lstStyle/>
          <a:p>
            <a:pPr algn="l" rtl="0">
              <a:spcAft>
                <a:spcPts val="400"/>
              </a:spcAft>
            </a:pPr>
            <a:r>
              <a:rPr lang="de-de" sz="2600" b="0" i="0" u="none" baseline="0" dirty="0">
                <a:latin typeface="Open Sans Light" panose="020B0306030504020204" pitchFamily="34" charset="0"/>
                <a:ea typeface="Open Sans Light" panose="020B0306030504020204" pitchFamily="34" charset="0"/>
                <a:cs typeface="Open Sans Light" panose="020B0306030504020204" pitchFamily="34" charset="0"/>
              </a:rPr>
              <a:t>Unterstützung bei Auswertungen der Rotary Foundation</a:t>
            </a:r>
          </a:p>
          <a:p>
            <a:pPr marL="342900" indent="-342900" algn="l" rtl="0">
              <a:spcAft>
                <a:spcPts val="400"/>
              </a:spcAft>
              <a:buFont typeface="Arial" panose="020B0604020202020204" pitchFamily="34" charset="0"/>
              <a:buChar char="•"/>
            </a:pPr>
            <a:r>
              <a:rPr lang="de-de" sz="2600" b="0" i="0" u="none" baseline="0" dirty="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Prüfung von Bewerbungen</a:t>
            </a:r>
          </a:p>
          <a:p>
            <a:pPr marL="342900" indent="-342900" algn="l" rtl="0">
              <a:spcAft>
                <a:spcPts val="400"/>
              </a:spcAft>
              <a:buFont typeface="Arial" panose="020B0604020202020204" pitchFamily="34" charset="0"/>
              <a:buChar char="•"/>
            </a:pPr>
            <a:r>
              <a:rPr lang="de-de" sz="2600" b="0" i="0" u="none" baseline="0" dirty="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Standortbesuche und Revisionen</a:t>
            </a:r>
          </a:p>
          <a:p>
            <a:pPr marL="342900" indent="-342900" algn="l" rtl="0">
              <a:spcAft>
                <a:spcPts val="400"/>
              </a:spcAft>
              <a:buFont typeface="Arial" panose="020B0604020202020204" pitchFamily="34" charset="0"/>
              <a:buChar char="•"/>
            </a:pPr>
            <a:r>
              <a:rPr lang="de-de" sz="2600" b="0" i="0" u="none" baseline="0" dirty="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Spezielle Programme und Partnerschaften (z. B. „Programs of Scale“, „Corporate Social Responsibility Grants“ und „Grant Model Evaluation“)</a:t>
            </a:r>
            <a:endParaRPr lang="de-de" sz="2600" b="1" dirty="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lgn="l" rtl="0">
              <a:spcAft>
                <a:spcPts val="400"/>
              </a:spcAft>
              <a:buFont typeface="Arial" panose="020B0604020202020204" pitchFamily="34" charset="0"/>
              <a:buChar char="•"/>
            </a:pPr>
            <a:endParaRPr lang="de-de" sz="2600" b="1"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algn="l" rtl="0">
              <a:spcAft>
                <a:spcPts val="400"/>
              </a:spcAft>
            </a:pPr>
            <a:endParaRPr lang="de-de" sz="2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TextBox 3">
            <a:extLst>
              <a:ext uri="{FF2B5EF4-FFF2-40B4-BE49-F238E27FC236}">
                <a16:creationId xmlns:a16="http://schemas.microsoft.com/office/drawing/2014/main" id="{5E995B56-5D48-A14D-7F90-F0FDAABB8A15}"/>
              </a:ext>
            </a:extLst>
          </p:cNvPr>
          <p:cNvSpPr txBox="1"/>
          <p:nvPr/>
        </p:nvSpPr>
        <p:spPr>
          <a:xfrm>
            <a:off x="2113431" y="504717"/>
            <a:ext cx="7384530" cy="769441"/>
          </a:xfrm>
          <a:prstGeom prst="rect">
            <a:avLst/>
          </a:prstGeom>
          <a:noFill/>
        </p:spPr>
        <p:txBody>
          <a:bodyPr wrap="square" rtlCol="0">
            <a:spAutoFit/>
          </a:bodyPr>
          <a:lstStyle/>
          <a:p>
            <a:pPr algn="l" rtl="0"/>
            <a:r>
              <a:rPr lang="de-de" sz="4400" b="0" i="0" u="none" baseline="0" dirty="0">
                <a:latin typeface="Open Sans Light" panose="020B0306030504020204" pitchFamily="34" charset="0"/>
                <a:ea typeface="Open Sans Light" panose="020B0306030504020204" pitchFamily="34" charset="0"/>
                <a:cs typeface="Open Sans Light" panose="020B0306030504020204" pitchFamily="34" charset="0"/>
              </a:rPr>
              <a:t>CADRE-ROLLEN: Bewertung</a:t>
            </a:r>
          </a:p>
        </p:txBody>
      </p:sp>
    </p:spTree>
    <p:custDataLst>
      <p:tags r:id="rId1"/>
    </p:custDataLst>
    <p:extLst>
      <p:ext uri="{BB962C8B-B14F-4D97-AF65-F5344CB8AC3E}">
        <p14:creationId xmlns:p14="http://schemas.microsoft.com/office/powerpoint/2010/main" val="3044216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graphics, logo, graphic design&#10;&#10;Description automatically generated">
            <a:extLst>
              <a:ext uri="{FF2B5EF4-FFF2-40B4-BE49-F238E27FC236}">
                <a16:creationId xmlns:a16="http://schemas.microsoft.com/office/drawing/2014/main" id="{0105130D-C895-40DC-9DFC-2AA0978F1F57}"/>
              </a:ext>
            </a:extLst>
          </p:cNvPr>
          <p:cNvPicPr>
            <a:picLocks noChangeAspect="1"/>
          </p:cNvPicPr>
          <p:nvPr/>
        </p:nvPicPr>
        <p:blipFill>
          <a:blip r:embed="rId4"/>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AB561CF-A47F-686E-F771-500B5741E8E7}"/>
              </a:ext>
            </a:extLst>
          </p:cNvPr>
          <p:cNvSpPr txBox="1"/>
          <p:nvPr/>
        </p:nvSpPr>
        <p:spPr>
          <a:xfrm>
            <a:off x="1952127" y="559818"/>
            <a:ext cx="7814013" cy="707886"/>
          </a:xfrm>
          <a:prstGeom prst="rect">
            <a:avLst/>
          </a:prstGeom>
          <a:noFill/>
        </p:spPr>
        <p:txBody>
          <a:bodyPr wrap="square" rtlCol="0">
            <a:spAutoFit/>
          </a:bodyPr>
          <a:lstStyle/>
          <a:p>
            <a:pPr algn="l" rtl="0"/>
            <a:r>
              <a:rPr lang="de-de" sz="4000" b="0" i="0" u="none" baseline="0" dirty="0">
                <a:latin typeface="Open Sans Light" panose="020B0306030504020204" pitchFamily="34" charset="0"/>
                <a:ea typeface="Open Sans Light" panose="020B0306030504020204" pitchFamily="34" charset="0"/>
                <a:cs typeface="Open Sans Light" panose="020B0306030504020204" pitchFamily="34" charset="0"/>
              </a:rPr>
              <a:t> CADRE-BEWERTUNGEN RJ 13-22</a:t>
            </a:r>
          </a:p>
        </p:txBody>
      </p:sp>
      <p:pic>
        <p:nvPicPr>
          <p:cNvPr id="18" name="Picture 17">
            <a:extLst>
              <a:ext uri="{FF2B5EF4-FFF2-40B4-BE49-F238E27FC236}">
                <a16:creationId xmlns:a16="http://schemas.microsoft.com/office/drawing/2014/main" id="{73C5EA54-9B9A-B511-19DC-5457077DF1B5}"/>
              </a:ext>
            </a:extLst>
          </p:cNvPr>
          <p:cNvPicPr>
            <a:picLocks noChangeAspect="1"/>
          </p:cNvPicPr>
          <p:nvPr/>
        </p:nvPicPr>
        <p:blipFill rotWithShape="1">
          <a:blip r:embed="rId5"/>
          <a:srcRect l="7183" t="14792"/>
          <a:stretch/>
        </p:blipFill>
        <p:spPr>
          <a:xfrm>
            <a:off x="1696351" y="1552876"/>
            <a:ext cx="10495649" cy="5888845"/>
          </a:xfrm>
          <a:prstGeom prst="rect">
            <a:avLst/>
          </a:prstGeom>
        </p:spPr>
      </p:pic>
      <p:grpSp>
        <p:nvGrpSpPr>
          <p:cNvPr id="24" name="Group 23">
            <a:extLst>
              <a:ext uri="{FF2B5EF4-FFF2-40B4-BE49-F238E27FC236}">
                <a16:creationId xmlns:a16="http://schemas.microsoft.com/office/drawing/2014/main" id="{C88D6EB5-9875-E5DD-B36F-E2DF964C304E}"/>
              </a:ext>
            </a:extLst>
          </p:cNvPr>
          <p:cNvGrpSpPr/>
          <p:nvPr/>
        </p:nvGrpSpPr>
        <p:grpSpPr>
          <a:xfrm>
            <a:off x="1056956" y="5143735"/>
            <a:ext cx="2945875" cy="738664"/>
            <a:chOff x="4987952" y="1182580"/>
            <a:chExt cx="2488556" cy="738664"/>
          </a:xfrm>
        </p:grpSpPr>
        <p:pic>
          <p:nvPicPr>
            <p:cNvPr id="23" name="Picture 22">
              <a:extLst>
                <a:ext uri="{FF2B5EF4-FFF2-40B4-BE49-F238E27FC236}">
                  <a16:creationId xmlns:a16="http://schemas.microsoft.com/office/drawing/2014/main" id="{9B1C5359-1803-D9CA-67AB-32BEEB9AE6B0}"/>
                </a:ext>
              </a:extLst>
            </p:cNvPr>
            <p:cNvPicPr>
              <a:picLocks noChangeAspect="1"/>
            </p:cNvPicPr>
            <p:nvPr/>
          </p:nvPicPr>
          <p:blipFill rotWithShape="1">
            <a:blip r:embed="rId5"/>
            <a:srcRect l="40993" t="1" r="43760" b="92544"/>
            <a:stretch/>
          </p:blipFill>
          <p:spPr>
            <a:xfrm>
              <a:off x="5221028" y="1347373"/>
              <a:ext cx="1749943" cy="523016"/>
            </a:xfrm>
            <a:prstGeom prst="rect">
              <a:avLst/>
            </a:prstGeom>
          </p:spPr>
        </p:pic>
        <p:sp>
          <p:nvSpPr>
            <p:cNvPr id="19" name="TextBox 18">
              <a:extLst>
                <a:ext uri="{FF2B5EF4-FFF2-40B4-BE49-F238E27FC236}">
                  <a16:creationId xmlns:a16="http://schemas.microsoft.com/office/drawing/2014/main" id="{6142DFD3-2251-6C60-C0BC-879AE9F0C63B}"/>
                </a:ext>
              </a:extLst>
            </p:cNvPr>
            <p:cNvSpPr txBox="1"/>
            <p:nvPr/>
          </p:nvSpPr>
          <p:spPr>
            <a:xfrm>
              <a:off x="4987952" y="1182580"/>
              <a:ext cx="2488556" cy="738664"/>
            </a:xfrm>
            <a:prstGeom prst="rect">
              <a:avLst/>
            </a:prstGeom>
            <a:noFill/>
          </p:spPr>
          <p:txBody>
            <a:bodyPr wrap="square" rtlCol="0">
              <a:spAutoFit/>
            </a:bodyPr>
            <a:lstStyle/>
            <a:p>
              <a:pPr algn="l" rtl="0"/>
              <a:r>
                <a:rPr lang="de-de" sz="1400" b="0" i="0" u="none" baseline="0" dirty="0">
                  <a:latin typeface="Open Sans Light" panose="020B0306030504020204" pitchFamily="34" charset="0"/>
                  <a:ea typeface="Open Sans Light" panose="020B0306030504020204" pitchFamily="34" charset="0"/>
                  <a:cs typeface="Open Sans Light" panose="020B0306030504020204" pitchFamily="34" charset="0"/>
                </a:rPr>
                <a:t>Anzahl der überprüften Projekte</a:t>
              </a:r>
            </a:p>
            <a:p>
              <a:endParaRPr lang="de-de" sz="1400" dirty="0">
                <a:latin typeface="Open Sans Light" panose="020B0306030504020204" pitchFamily="34" charset="0"/>
                <a:ea typeface="Open Sans Light" panose="020B0306030504020204" pitchFamily="34" charset="0"/>
                <a:cs typeface="Open Sans Light" panose="020B0306030504020204" pitchFamily="34" charset="0"/>
              </a:endParaRPr>
            </a:p>
            <a:p>
              <a:pPr algn="l" rtl="0"/>
              <a:r>
                <a:rPr lang="de-de" sz="1400" b="0" i="0" u="none" baseline="0" dirty="0">
                  <a:latin typeface="Open Sans Light" panose="020B0306030504020204" pitchFamily="34" charset="0"/>
                  <a:ea typeface="Open Sans Light" panose="020B0306030504020204" pitchFamily="34" charset="0"/>
                  <a:cs typeface="Open Sans Light" panose="020B0306030504020204" pitchFamily="34" charset="0"/>
                </a:rPr>
                <a:t>Niedrig 		Hoch</a:t>
              </a:r>
            </a:p>
          </p:txBody>
        </p:sp>
      </p:grpSp>
    </p:spTree>
    <p:custDataLst>
      <p:tags r:id="rId1"/>
    </p:custDataLst>
    <p:extLst>
      <p:ext uri="{BB962C8B-B14F-4D97-AF65-F5344CB8AC3E}">
        <p14:creationId xmlns:p14="http://schemas.microsoft.com/office/powerpoint/2010/main" val="1804857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blue rectangle&#10;&#10;Description automatically generated with low confidence">
            <a:extLst>
              <a:ext uri="{FF2B5EF4-FFF2-40B4-BE49-F238E27FC236}">
                <a16:creationId xmlns:a16="http://schemas.microsoft.com/office/drawing/2014/main" id="{117E59E9-C9C3-1610-C346-3977AD67C378}"/>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E995B56-5D48-A14D-7F90-F0FDAABB8A15}"/>
              </a:ext>
            </a:extLst>
          </p:cNvPr>
          <p:cNvSpPr txBox="1"/>
          <p:nvPr/>
        </p:nvSpPr>
        <p:spPr>
          <a:xfrm>
            <a:off x="2083232" y="486445"/>
            <a:ext cx="7556068" cy="769441"/>
          </a:xfrm>
          <a:prstGeom prst="rect">
            <a:avLst/>
          </a:prstGeom>
          <a:noFill/>
        </p:spPr>
        <p:txBody>
          <a:bodyPr wrap="square" rtlCol="0">
            <a:spAutoFit/>
          </a:bodyPr>
          <a:lstStyle/>
          <a:p>
            <a:pPr algn="l" rtl="0"/>
            <a:r>
              <a:rPr lang="de-de" sz="4400" b="0" i="0" u="none" baseline="0" dirty="0">
                <a:latin typeface="Open Sans Light" panose="020B0306030504020204" pitchFamily="34" charset="0"/>
                <a:ea typeface="Open Sans Light" panose="020B0306030504020204" pitchFamily="34" charset="0"/>
                <a:cs typeface="Open Sans Light" panose="020B0306030504020204" pitchFamily="34" charset="0"/>
              </a:rPr>
              <a:t>CADRE-ROLLEN: Beratung</a:t>
            </a:r>
          </a:p>
        </p:txBody>
      </p:sp>
      <p:sp>
        <p:nvSpPr>
          <p:cNvPr id="9" name="TextBox 8">
            <a:extLst>
              <a:ext uri="{FF2B5EF4-FFF2-40B4-BE49-F238E27FC236}">
                <a16:creationId xmlns:a16="http://schemas.microsoft.com/office/drawing/2014/main" id="{77F17AC8-8C10-D6D5-AB94-A6CDAFE47CE8}"/>
              </a:ext>
            </a:extLst>
          </p:cNvPr>
          <p:cNvSpPr txBox="1"/>
          <p:nvPr/>
        </p:nvSpPr>
        <p:spPr>
          <a:xfrm>
            <a:off x="1207221" y="2455767"/>
            <a:ext cx="3895541" cy="2308324"/>
          </a:xfrm>
          <a:prstGeom prst="rect">
            <a:avLst/>
          </a:prstGeom>
          <a:noFill/>
        </p:spPr>
        <p:txBody>
          <a:bodyPr wrap="square">
            <a:spAutoFit/>
          </a:bodyPr>
          <a:lstStyle/>
          <a:p>
            <a:pPr algn="l" rtl="0">
              <a:spcAft>
                <a:spcPts val="400"/>
              </a:spcAft>
            </a:pPr>
            <a:r>
              <a:rPr lang="de-de" sz="3600" b="0" i="0" u="none" baseline="0" dirty="0">
                <a:latin typeface="Open Sans Light" panose="020B0306030504020204" pitchFamily="34" charset="0"/>
                <a:ea typeface="Open Sans Light" panose="020B0306030504020204" pitchFamily="34" charset="0"/>
                <a:cs typeface="Open Sans Light" panose="020B0306030504020204" pitchFamily="34" charset="0"/>
              </a:rPr>
              <a:t>Beratung der Rotary-Mitglieder im gesamten Projektzyklus</a:t>
            </a:r>
          </a:p>
        </p:txBody>
      </p:sp>
      <p:sp>
        <p:nvSpPr>
          <p:cNvPr id="8" name="Rectangle 7">
            <a:extLst>
              <a:ext uri="{FF2B5EF4-FFF2-40B4-BE49-F238E27FC236}">
                <a16:creationId xmlns:a16="http://schemas.microsoft.com/office/drawing/2014/main" id="{518B80B5-4B92-B716-379A-F52A5772D4DA}"/>
              </a:ext>
            </a:extLst>
          </p:cNvPr>
          <p:cNvSpPr/>
          <p:nvPr/>
        </p:nvSpPr>
        <p:spPr>
          <a:xfrm>
            <a:off x="5370653" y="1145894"/>
            <a:ext cx="2291788" cy="5704126"/>
          </a:xfrm>
          <a:prstGeom prst="rect">
            <a:avLst/>
          </a:prstGeom>
          <a:solidFill>
            <a:srgbClr val="FED1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de-de"/>
          </a:p>
        </p:txBody>
      </p:sp>
      <p:graphicFrame>
        <p:nvGraphicFramePr>
          <p:cNvPr id="6" name="Diagram 5">
            <a:extLst>
              <a:ext uri="{FF2B5EF4-FFF2-40B4-BE49-F238E27FC236}">
                <a16:creationId xmlns:a16="http://schemas.microsoft.com/office/drawing/2014/main" id="{9F0A4A81-4AC3-EF0E-0449-EDF07B325E27}"/>
              </a:ext>
            </a:extLst>
          </p:cNvPr>
          <p:cNvGraphicFramePr/>
          <p:nvPr>
            <p:extLst>
              <p:ext uri="{D42A27DB-BD31-4B8C-83A1-F6EECF244321}">
                <p14:modId xmlns:p14="http://schemas.microsoft.com/office/powerpoint/2010/main" val="842139281"/>
              </p:ext>
            </p:extLst>
          </p:nvPr>
        </p:nvGraphicFramePr>
        <p:xfrm>
          <a:off x="4226751" y="1096467"/>
          <a:ext cx="9623706" cy="57041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352883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and blue rectangle with icons&#10;&#10;Description automatically generated">
            <a:extLst>
              <a:ext uri="{FF2B5EF4-FFF2-40B4-BE49-F238E27FC236}">
                <a16:creationId xmlns:a16="http://schemas.microsoft.com/office/drawing/2014/main" id="{8AA8C335-C799-97C4-1B49-8EA66891E556}"/>
              </a:ext>
            </a:extLst>
          </p:cNvPr>
          <p:cNvPicPr>
            <a:picLocks noChangeAspect="1"/>
          </p:cNvPicPr>
          <p:nvPr/>
        </p:nvPicPr>
        <p:blipFill>
          <a:blip r:embed="rId4"/>
          <a:stretch>
            <a:fillRect/>
          </a:stretch>
        </p:blipFill>
        <p:spPr>
          <a:xfrm>
            <a:off x="0" y="0"/>
            <a:ext cx="12192000" cy="6865150"/>
          </a:xfrm>
          <a:prstGeom prst="rect">
            <a:avLst/>
          </a:prstGeom>
        </p:spPr>
      </p:pic>
      <p:sp>
        <p:nvSpPr>
          <p:cNvPr id="5" name="TextBox 4">
            <a:extLst>
              <a:ext uri="{FF2B5EF4-FFF2-40B4-BE49-F238E27FC236}">
                <a16:creationId xmlns:a16="http://schemas.microsoft.com/office/drawing/2014/main" id="{E2D3D7BA-93EB-F5A6-4D31-E951FEA2B3CD}"/>
              </a:ext>
            </a:extLst>
          </p:cNvPr>
          <p:cNvSpPr txBox="1"/>
          <p:nvPr/>
        </p:nvSpPr>
        <p:spPr>
          <a:xfrm>
            <a:off x="2303736" y="2143661"/>
            <a:ext cx="9311090" cy="2123658"/>
          </a:xfrm>
          <a:prstGeom prst="rect">
            <a:avLst/>
          </a:prstGeom>
          <a:noFill/>
        </p:spPr>
        <p:txBody>
          <a:bodyPr wrap="square">
            <a:spAutoFit/>
          </a:bodyPr>
          <a:lstStyle/>
          <a:p>
            <a:pPr algn="l" rtl="0"/>
            <a:r>
              <a:rPr lang="de-de" sz="6600" b="0" i="0" u="none" baseline="0" dirty="0">
                <a:latin typeface="Open Sans Light" panose="020B0306030504020204" pitchFamily="34" charset="0"/>
                <a:ea typeface="Open Sans Light" panose="020B0306030504020204" pitchFamily="34" charset="0"/>
                <a:cs typeface="Open Sans Light" panose="020B0306030504020204" pitchFamily="34" charset="0"/>
              </a:rPr>
              <a:t>Benötigen Sie Hilfe bei einem Projekt?</a:t>
            </a:r>
          </a:p>
        </p:txBody>
      </p:sp>
    </p:spTree>
    <p:custDataLst>
      <p:tags r:id="rId1"/>
    </p:custDataLst>
    <p:extLst>
      <p:ext uri="{BB962C8B-B14F-4D97-AF65-F5344CB8AC3E}">
        <p14:creationId xmlns:p14="http://schemas.microsoft.com/office/powerpoint/2010/main" val="3235905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graphics, logo, graphic design&#10;&#10;Description automatically generated">
            <a:extLst>
              <a:ext uri="{FF2B5EF4-FFF2-40B4-BE49-F238E27FC236}">
                <a16:creationId xmlns:a16="http://schemas.microsoft.com/office/drawing/2014/main" id="{F5D619DF-DB89-A291-3761-311AFE85F399}"/>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8ED383C-D11A-2C09-3056-2720194FF9FA}"/>
              </a:ext>
            </a:extLst>
          </p:cNvPr>
          <p:cNvSpPr txBox="1"/>
          <p:nvPr/>
        </p:nvSpPr>
        <p:spPr>
          <a:xfrm>
            <a:off x="2273376" y="584417"/>
            <a:ext cx="6574842" cy="769441"/>
          </a:xfrm>
          <a:prstGeom prst="rect">
            <a:avLst/>
          </a:prstGeom>
          <a:noFill/>
        </p:spPr>
        <p:txBody>
          <a:bodyPr wrap="square" rtlCol="0">
            <a:spAutoFit/>
          </a:bodyPr>
          <a:lstStyle/>
          <a:p>
            <a:pPr algn="l" rtl="0"/>
            <a:r>
              <a:rPr lang="de-de" sz="4400" b="0" i="0" u="none" baseline="0" dirty="0">
                <a:latin typeface="Open Sans Light" panose="020B0306030504020204" pitchFamily="34" charset="0"/>
                <a:ea typeface="Open Sans Light" panose="020B0306030504020204" pitchFamily="34" charset="0"/>
                <a:cs typeface="Open Sans Light" panose="020B0306030504020204" pitchFamily="34" charset="0"/>
              </a:rPr>
              <a:t>BERATERSUCHE</a:t>
            </a:r>
          </a:p>
        </p:txBody>
      </p:sp>
      <p:pic>
        <p:nvPicPr>
          <p:cNvPr id="6" name="Picture 2">
            <a:extLst>
              <a:ext uri="{FF2B5EF4-FFF2-40B4-BE49-F238E27FC236}">
                <a16:creationId xmlns:a16="http://schemas.microsoft.com/office/drawing/2014/main" id="{A3130EA9-C107-C5EF-D573-EDAFBCF77A01}"/>
              </a:ext>
            </a:extLst>
          </p:cNvPr>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1977" r="5831"/>
          <a:stretch/>
        </p:blipFill>
        <p:spPr bwMode="auto">
          <a:xfrm>
            <a:off x="6262577" y="1353858"/>
            <a:ext cx="5816700" cy="2617859"/>
          </a:xfrm>
          <a:prstGeom prst="rect">
            <a:avLst/>
          </a:prstGeom>
          <a:noFill/>
          <a:ln>
            <a:solidFill>
              <a:srgbClr val="AFDFE1"/>
            </a:solidFill>
          </a:ln>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53F9338-ECF8-7EC9-94BC-D0DED9298478}"/>
              </a:ext>
            </a:extLst>
          </p:cNvPr>
          <p:cNvGrpSpPr/>
          <p:nvPr/>
        </p:nvGrpSpPr>
        <p:grpSpPr>
          <a:xfrm>
            <a:off x="5525711" y="3662061"/>
            <a:ext cx="6298380" cy="2998879"/>
            <a:chOff x="4192435" y="1699001"/>
            <a:chExt cx="7824384" cy="3725463"/>
          </a:xfrm>
        </p:grpSpPr>
        <p:pic>
          <p:nvPicPr>
            <p:cNvPr id="8" name="Picture 7">
              <a:extLst>
                <a:ext uri="{FF2B5EF4-FFF2-40B4-BE49-F238E27FC236}">
                  <a16:creationId xmlns:a16="http://schemas.microsoft.com/office/drawing/2014/main" id="{17AF15AF-EBA7-1D7D-D210-49E3155B4528}"/>
                </a:ext>
              </a:extLst>
            </p:cNvPr>
            <p:cNvPicPr>
              <a:picLocks noChangeAspect="1"/>
            </p:cNvPicPr>
            <p:nvPr/>
          </p:nvPicPr>
          <p:blipFill>
            <a:blip r:embed="rId6"/>
            <a:stretch>
              <a:fillRect/>
            </a:stretch>
          </p:blipFill>
          <p:spPr>
            <a:xfrm>
              <a:off x="4192435" y="1699001"/>
              <a:ext cx="7824384" cy="3725463"/>
            </a:xfrm>
            <a:prstGeom prst="rect">
              <a:avLst/>
            </a:prstGeom>
            <a:ln>
              <a:solidFill>
                <a:srgbClr val="AFDFE1"/>
              </a:solidFill>
            </a:ln>
          </p:spPr>
        </p:pic>
        <p:sp>
          <p:nvSpPr>
            <p:cNvPr id="9" name="Oval 8">
              <a:extLst>
                <a:ext uri="{FF2B5EF4-FFF2-40B4-BE49-F238E27FC236}">
                  <a16:creationId xmlns:a16="http://schemas.microsoft.com/office/drawing/2014/main" id="{DE218B2F-4DAF-56C6-26BE-77574C0F4081}"/>
                </a:ext>
              </a:extLst>
            </p:cNvPr>
            <p:cNvSpPr/>
            <p:nvPr/>
          </p:nvSpPr>
          <p:spPr>
            <a:xfrm>
              <a:off x="9292856" y="4455042"/>
              <a:ext cx="2349795" cy="584791"/>
            </a:xfrm>
            <a:prstGeom prst="ellipse">
              <a:avLst/>
            </a:prstGeom>
            <a:noFill/>
            <a:ln w="38100">
              <a:solidFill>
                <a:srgbClr val="AFDF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de-de"/>
            </a:p>
          </p:txBody>
        </p:sp>
      </p:grpSp>
      <p:sp>
        <p:nvSpPr>
          <p:cNvPr id="4" name="TextBox 3">
            <a:extLst>
              <a:ext uri="{FF2B5EF4-FFF2-40B4-BE49-F238E27FC236}">
                <a16:creationId xmlns:a16="http://schemas.microsoft.com/office/drawing/2014/main" id="{6EB4DF22-2111-6F16-73C2-790743BF4F97}"/>
              </a:ext>
            </a:extLst>
          </p:cNvPr>
          <p:cNvSpPr txBox="1"/>
          <p:nvPr/>
        </p:nvSpPr>
        <p:spPr>
          <a:xfrm>
            <a:off x="1020365" y="2312703"/>
            <a:ext cx="4540432" cy="3539430"/>
          </a:xfrm>
          <a:prstGeom prst="rect">
            <a:avLst/>
          </a:prstGeom>
          <a:noFill/>
        </p:spPr>
        <p:txBody>
          <a:bodyPr wrap="square">
            <a:spAutoFit/>
          </a:bodyPr>
          <a:lstStyle/>
          <a:p>
            <a:pPr algn="l" rtl="0"/>
            <a:r>
              <a:rPr lang="de-de" sz="2800" b="0" i="0" u="none" baseline="0" dirty="0">
                <a:latin typeface="Open Sans Light" panose="020B0306030504020204" pitchFamily="34" charset="0"/>
                <a:ea typeface="Open Sans Light" panose="020B0306030504020204" pitchFamily="34" charset="0"/>
                <a:cs typeface="Open Sans Light" panose="020B0306030504020204" pitchFamily="34" charset="0"/>
              </a:rPr>
              <a:t>District Resource Network</a:t>
            </a:r>
          </a:p>
          <a:p>
            <a:endParaRPr lang="de-de" sz="2800" dirty="0">
              <a:latin typeface="Open Sans Light" panose="020B0306030504020204" pitchFamily="34" charset="0"/>
              <a:ea typeface="Open Sans Light" panose="020B0306030504020204" pitchFamily="34" charset="0"/>
              <a:cs typeface="Open Sans Light" panose="020B0306030504020204" pitchFamily="34" charset="0"/>
            </a:endParaRPr>
          </a:p>
          <a:p>
            <a:pPr algn="l" rtl="0"/>
            <a:r>
              <a:rPr lang="de-de" sz="2800" b="0" i="0" u="none" baseline="0" dirty="0">
                <a:latin typeface="Open Sans Light" panose="020B0306030504020204" pitchFamily="34" charset="0"/>
                <a:ea typeface="Open Sans Light" panose="020B0306030504020204" pitchFamily="34" charset="0"/>
                <a:cs typeface="Open Sans Light" panose="020B0306030504020204" pitchFamily="34" charset="0"/>
              </a:rPr>
              <a:t>Mein Rotary</a:t>
            </a:r>
          </a:p>
          <a:p>
            <a:pPr marL="457200" indent="-457200" algn="l" rtl="0">
              <a:buFont typeface="Arial" panose="020B0604020202020204" pitchFamily="34" charset="0"/>
              <a:buChar char="•"/>
            </a:pPr>
            <a:r>
              <a:rPr lang="de-de" sz="2800" b="0" i="0" u="none" baseline="0" dirty="0">
                <a:latin typeface="Open Sans Light" panose="020B0306030504020204" pitchFamily="34" charset="0"/>
                <a:ea typeface="Open Sans Light" panose="020B0306030504020204" pitchFamily="34" charset="0"/>
                <a:cs typeface="Open Sans Light" panose="020B0306030504020204" pitchFamily="34" charset="0"/>
              </a:rPr>
              <a:t>Cadre Member Information report</a:t>
            </a:r>
          </a:p>
          <a:p>
            <a:pPr marL="457200" indent="-457200" algn="l" rtl="0">
              <a:buFont typeface="Arial" panose="020B0604020202020204" pitchFamily="34" charset="0"/>
              <a:buChar char="•"/>
            </a:pPr>
            <a:r>
              <a:rPr lang="de-de" sz="2800" b="0" i="0" u="none" baseline="0" dirty="0">
                <a:latin typeface="Open Sans Light" panose="020B0306030504020204" pitchFamily="34" charset="0"/>
                <a:ea typeface="Open Sans Light" panose="020B0306030504020204" pitchFamily="34" charset="0"/>
                <a:cs typeface="Open Sans Light" panose="020B0306030504020204" pitchFamily="34" charset="0"/>
              </a:rPr>
              <a:t>Cadre Leaders Directory</a:t>
            </a:r>
          </a:p>
          <a:p>
            <a:endParaRPr lang="de-de" sz="2800" dirty="0">
              <a:latin typeface="Open Sans Light" panose="020B0306030504020204" pitchFamily="34" charset="0"/>
              <a:ea typeface="Open Sans Light" panose="020B0306030504020204" pitchFamily="34" charset="0"/>
              <a:cs typeface="Open Sans Light" panose="020B0306030504020204" pitchFamily="34" charset="0"/>
            </a:endParaRPr>
          </a:p>
          <a:p>
            <a:pPr algn="l" rtl="0"/>
            <a:r>
              <a:rPr lang="de-de" sz="2800" b="0" i="0" u="none" baseline="0" dirty="0">
                <a:latin typeface="Open Sans Light" panose="020B0306030504020204" pitchFamily="34" charset="0"/>
                <a:ea typeface="Open Sans Light" panose="020B0306030504020204" pitchFamily="34" charset="0"/>
                <a:cs typeface="Open Sans Light" panose="020B0306030504020204" pitchFamily="34" charset="0"/>
              </a:rPr>
              <a:t>cadre@rotary.org</a:t>
            </a:r>
          </a:p>
        </p:txBody>
      </p:sp>
    </p:spTree>
    <p:custDataLst>
      <p:tags r:id="rId1"/>
    </p:custDataLst>
    <p:extLst>
      <p:ext uri="{BB962C8B-B14F-4D97-AF65-F5344CB8AC3E}">
        <p14:creationId xmlns:p14="http://schemas.microsoft.com/office/powerpoint/2010/main" val="558925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blue rectangle&#10;&#10;Description automatically generated with low confidence">
            <a:extLst>
              <a:ext uri="{FF2B5EF4-FFF2-40B4-BE49-F238E27FC236}">
                <a16:creationId xmlns:a16="http://schemas.microsoft.com/office/drawing/2014/main" id="{117E59E9-C9C3-1610-C346-3977AD67C378}"/>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E995B56-5D48-A14D-7F90-F0FDAABB8A15}"/>
              </a:ext>
            </a:extLst>
          </p:cNvPr>
          <p:cNvSpPr txBox="1"/>
          <p:nvPr/>
        </p:nvSpPr>
        <p:spPr>
          <a:xfrm>
            <a:off x="1685912" y="552953"/>
            <a:ext cx="8311673" cy="769441"/>
          </a:xfrm>
          <a:prstGeom prst="rect">
            <a:avLst/>
          </a:prstGeom>
          <a:noFill/>
        </p:spPr>
        <p:txBody>
          <a:bodyPr wrap="square" rtlCol="0">
            <a:spAutoFit/>
          </a:bodyPr>
          <a:lstStyle/>
          <a:p>
            <a:pPr algn="ctr" rtl="0"/>
            <a:r>
              <a:rPr lang="de-de" sz="4400" b="0" i="0" u="none" baseline="0" dirty="0">
                <a:latin typeface="Open Sans Light" panose="020B0306030504020204" pitchFamily="34" charset="0"/>
                <a:ea typeface="Open Sans Light" panose="020B0306030504020204" pitchFamily="34" charset="0"/>
                <a:cs typeface="Open Sans Light" panose="020B0306030504020204" pitchFamily="34" charset="0"/>
              </a:rPr>
              <a:t>SONSTIGE UNTERSTÜTZUNG</a:t>
            </a:r>
          </a:p>
        </p:txBody>
      </p:sp>
      <p:sp>
        <p:nvSpPr>
          <p:cNvPr id="9" name="TextBox 8">
            <a:extLst>
              <a:ext uri="{FF2B5EF4-FFF2-40B4-BE49-F238E27FC236}">
                <a16:creationId xmlns:a16="http://schemas.microsoft.com/office/drawing/2014/main" id="{77F17AC8-8C10-D6D5-AB94-A6CDAFE47CE8}"/>
              </a:ext>
            </a:extLst>
          </p:cNvPr>
          <p:cNvSpPr txBox="1"/>
          <p:nvPr/>
        </p:nvSpPr>
        <p:spPr>
          <a:xfrm>
            <a:off x="1212540" y="2180841"/>
            <a:ext cx="4409426" cy="4124206"/>
          </a:xfrm>
          <a:prstGeom prst="rect">
            <a:avLst/>
          </a:prstGeom>
          <a:noFill/>
        </p:spPr>
        <p:txBody>
          <a:bodyPr wrap="square">
            <a:spAutoFit/>
          </a:bodyPr>
          <a:lstStyle/>
          <a:p>
            <a:pPr marL="457200" indent="-457200" algn="l" rtl="0">
              <a:spcAft>
                <a:spcPts val="600"/>
              </a:spcAft>
              <a:buFont typeface="Arial" panose="020B0604020202020204" pitchFamily="34" charset="0"/>
              <a:buChar char="•"/>
            </a:pPr>
            <a:r>
              <a:rPr lang="de-de" sz="2800" b="0" i="0" u="none" baseline="0" dirty="0">
                <a:latin typeface="Open Sans Light" panose="020B0306030504020204" pitchFamily="34" charset="0"/>
                <a:ea typeface="Open Sans Light" panose="020B0306030504020204" pitchFamily="34" charset="0"/>
                <a:cs typeface="Open Sans Light" panose="020B0306030504020204" pitchFamily="34" charset="0"/>
              </a:rPr>
              <a:t>Entwicklung lokaler Projektressourcen</a:t>
            </a:r>
          </a:p>
          <a:p>
            <a:pPr marL="457200" indent="-457200" algn="l" rtl="0">
              <a:spcAft>
                <a:spcPts val="600"/>
              </a:spcAft>
              <a:buFont typeface="Arial" panose="020B0604020202020204" pitchFamily="34" charset="0"/>
              <a:buChar char="•"/>
            </a:pPr>
            <a:r>
              <a:rPr lang="de-de" sz="2800" b="0" i="0" u="none" baseline="0" dirty="0">
                <a:latin typeface="Open Sans Light" panose="020B0306030504020204" pitchFamily="34" charset="0"/>
                <a:ea typeface="Open Sans Light" panose="020B0306030504020204" pitchFamily="34" charset="0"/>
                <a:cs typeface="Open Sans Light" panose="020B0306030504020204" pitchFamily="34" charset="0"/>
              </a:rPr>
              <a:t>Moderation von Regional- und Distriktveranstaltungen</a:t>
            </a:r>
          </a:p>
          <a:p>
            <a:pPr marL="457200" indent="-457200" algn="l" rtl="0">
              <a:spcAft>
                <a:spcPts val="600"/>
              </a:spcAft>
              <a:buFont typeface="Arial" panose="020B0604020202020204" pitchFamily="34" charset="0"/>
              <a:buChar char="•"/>
            </a:pPr>
            <a:r>
              <a:rPr lang="de-de" sz="2800" b="0" i="0" u="none" baseline="0" dirty="0">
                <a:latin typeface="Open Sans Light" panose="020B0306030504020204" pitchFamily="34" charset="0"/>
                <a:ea typeface="Open Sans Light" panose="020B0306030504020204" pitchFamily="34" charset="0"/>
                <a:cs typeface="Open Sans Light" panose="020B0306030504020204" pitchFamily="34" charset="0"/>
              </a:rPr>
              <a:t>Unterstützung von Distrikt-Ressourcennetzwerken und Grant-Planungen</a:t>
            </a:r>
          </a:p>
        </p:txBody>
      </p:sp>
      <p:pic>
        <p:nvPicPr>
          <p:cNvPr id="2" name="Picture 1">
            <a:extLst>
              <a:ext uri="{FF2B5EF4-FFF2-40B4-BE49-F238E27FC236}">
                <a16:creationId xmlns:a16="http://schemas.microsoft.com/office/drawing/2014/main" id="{5EEA1096-4CAB-36BE-BA8E-E72874252AB4}"/>
              </a:ext>
            </a:extLst>
          </p:cNvPr>
          <p:cNvPicPr>
            <a:picLocks noChangeAspect="1"/>
          </p:cNvPicPr>
          <p:nvPr/>
        </p:nvPicPr>
        <p:blipFill rotWithShape="1">
          <a:blip r:embed="rId5">
            <a:extLst>
              <a:ext uri="{28A0092B-C50C-407E-A947-70E740481C1C}">
                <a14:useLocalDpi xmlns:a14="http://schemas.microsoft.com/office/drawing/2010/main" val="0"/>
              </a:ext>
            </a:extLst>
          </a:blip>
          <a:srcRect l="4928" r="520"/>
          <a:stretch/>
        </p:blipFill>
        <p:spPr>
          <a:xfrm>
            <a:off x="5841749" y="1492455"/>
            <a:ext cx="5520912" cy="4894705"/>
          </a:xfrm>
          <a:prstGeom prst="flowChartConnector">
            <a:avLst/>
          </a:prstGeom>
          <a:ln w="57150">
            <a:solidFill>
              <a:srgbClr val="00ACBA"/>
            </a:solidFill>
          </a:ln>
        </p:spPr>
      </p:pic>
    </p:spTree>
    <p:custDataLst>
      <p:tags r:id="rId1"/>
    </p:custDataLst>
    <p:extLst>
      <p:ext uri="{BB962C8B-B14F-4D97-AF65-F5344CB8AC3E}">
        <p14:creationId xmlns:p14="http://schemas.microsoft.com/office/powerpoint/2010/main" val="1690661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and blue rectangle with icons&#10;&#10;Description automatically generated">
            <a:extLst>
              <a:ext uri="{FF2B5EF4-FFF2-40B4-BE49-F238E27FC236}">
                <a16:creationId xmlns:a16="http://schemas.microsoft.com/office/drawing/2014/main" id="{3FC3F211-9F9C-3F2E-FE58-9187D7DF669B}"/>
              </a:ext>
            </a:extLst>
          </p:cNvPr>
          <p:cNvPicPr>
            <a:picLocks noChangeAspect="1"/>
          </p:cNvPicPr>
          <p:nvPr/>
        </p:nvPicPr>
        <p:blipFill>
          <a:blip r:embed="rId4"/>
          <a:stretch>
            <a:fillRect/>
          </a:stretch>
        </p:blipFill>
        <p:spPr>
          <a:xfrm>
            <a:off x="0" y="0"/>
            <a:ext cx="12192000" cy="6865150"/>
          </a:xfrm>
          <a:prstGeom prst="rect">
            <a:avLst/>
          </a:prstGeom>
        </p:spPr>
      </p:pic>
      <p:sp>
        <p:nvSpPr>
          <p:cNvPr id="5" name="TextBox 4">
            <a:extLst>
              <a:ext uri="{FF2B5EF4-FFF2-40B4-BE49-F238E27FC236}">
                <a16:creationId xmlns:a16="http://schemas.microsoft.com/office/drawing/2014/main" id="{E2D3D7BA-93EB-F5A6-4D31-E951FEA2B3CD}"/>
              </a:ext>
            </a:extLst>
          </p:cNvPr>
          <p:cNvSpPr txBox="1"/>
          <p:nvPr/>
        </p:nvSpPr>
        <p:spPr>
          <a:xfrm>
            <a:off x="3759313" y="2582201"/>
            <a:ext cx="9311090" cy="1200329"/>
          </a:xfrm>
          <a:prstGeom prst="rect">
            <a:avLst/>
          </a:prstGeom>
          <a:noFill/>
        </p:spPr>
        <p:txBody>
          <a:bodyPr wrap="square">
            <a:spAutoFit/>
          </a:bodyPr>
          <a:lstStyle/>
          <a:p>
            <a:pPr algn="l" rtl="0"/>
            <a:r>
              <a:rPr lang="de-de" sz="7200" b="0" i="0" u="none" baseline="0" dirty="0">
                <a:latin typeface="Open Sans Light" panose="020B0306030504020204" pitchFamily="34" charset="0"/>
                <a:ea typeface="Open Sans Light" panose="020B0306030504020204" pitchFamily="34" charset="0"/>
                <a:cs typeface="Open Sans Light" panose="020B0306030504020204" pitchFamily="34" charset="0"/>
              </a:rPr>
              <a:t>FRAGEN?</a:t>
            </a:r>
          </a:p>
        </p:txBody>
      </p:sp>
    </p:spTree>
    <p:custDataLst>
      <p:tags r:id="rId1"/>
    </p:custDataLst>
    <p:extLst>
      <p:ext uri="{BB962C8B-B14F-4D97-AF65-F5344CB8AC3E}">
        <p14:creationId xmlns:p14="http://schemas.microsoft.com/office/powerpoint/2010/main" val="1177200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and blue rectangle with icons&#10;&#10;Description automatically generated">
            <a:extLst>
              <a:ext uri="{FF2B5EF4-FFF2-40B4-BE49-F238E27FC236}">
                <a16:creationId xmlns:a16="http://schemas.microsoft.com/office/drawing/2014/main" id="{2D4B3DBC-DD01-A1A7-8AA5-43EC6A1885F2}"/>
              </a:ext>
            </a:extLst>
          </p:cNvPr>
          <p:cNvPicPr>
            <a:picLocks noChangeAspect="1"/>
          </p:cNvPicPr>
          <p:nvPr/>
        </p:nvPicPr>
        <p:blipFill>
          <a:blip r:embed="rId4"/>
          <a:stretch>
            <a:fillRect/>
          </a:stretch>
        </p:blipFill>
        <p:spPr>
          <a:xfrm>
            <a:off x="0" y="0"/>
            <a:ext cx="12192000" cy="6865150"/>
          </a:xfrm>
          <a:prstGeom prst="rect">
            <a:avLst/>
          </a:prstGeom>
        </p:spPr>
      </p:pic>
      <p:sp>
        <p:nvSpPr>
          <p:cNvPr id="5" name="TextBox 4">
            <a:extLst>
              <a:ext uri="{FF2B5EF4-FFF2-40B4-BE49-F238E27FC236}">
                <a16:creationId xmlns:a16="http://schemas.microsoft.com/office/drawing/2014/main" id="{E2D3D7BA-93EB-F5A6-4D31-E951FEA2B3CD}"/>
              </a:ext>
            </a:extLst>
          </p:cNvPr>
          <p:cNvSpPr txBox="1"/>
          <p:nvPr/>
        </p:nvSpPr>
        <p:spPr>
          <a:xfrm>
            <a:off x="1981102" y="1398304"/>
            <a:ext cx="9812177" cy="2681375"/>
          </a:xfrm>
          <a:prstGeom prst="rect">
            <a:avLst/>
          </a:prstGeom>
          <a:noFill/>
        </p:spPr>
        <p:txBody>
          <a:bodyPr wrap="square">
            <a:spAutoFit/>
          </a:bodyPr>
          <a:lstStyle/>
          <a:p>
            <a:pPr algn="l" rtl="0"/>
            <a:r>
              <a:rPr lang="de-de" sz="6600" b="0" i="0" u="none" baseline="0" dirty="0">
                <a:latin typeface="Open Sans Light" panose="020B0306030504020204" pitchFamily="34" charset="0"/>
                <a:ea typeface="Open Sans Light" panose="020B0306030504020204" pitchFamily="34" charset="0"/>
                <a:cs typeface="Open Sans Light" panose="020B0306030504020204" pitchFamily="34" charset="0"/>
              </a:rPr>
              <a:t>VIELEN DANK</a:t>
            </a:r>
          </a:p>
          <a:p>
            <a:pPr rtl="0">
              <a:lnSpc>
                <a:spcPct val="150000"/>
              </a:lnSpc>
            </a:pPr>
            <a:r>
              <a:rPr lang="de-de" sz="3600" b="0" i="0" u="none" baseline="0" dirty="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cadre@rotary.org</a:t>
            </a:r>
            <a:r>
              <a:rPr lang="de-de" sz="3600" b="0" i="0" u="none" baseline="0" dirty="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 </a:t>
            </a:r>
            <a:r>
              <a:rPr lang="de-de" sz="3600" b="0" i="0" u="none" baseline="0" dirty="0">
                <a:latin typeface="Open Sans Light" panose="020B0306030504020204" pitchFamily="34" charset="0"/>
                <a:ea typeface="Open Sans Light" panose="020B0306030504020204" pitchFamily="34" charset="0"/>
                <a:cs typeface="Open Sans Light" panose="020B0306030504020204" pitchFamily="34" charset="0"/>
              </a:rPr>
              <a:t>für Kontakt </a:t>
            </a:r>
            <a:r>
              <a:rPr lang="de-de" sz="3600" b="0" i="0" u="none" baseline="0">
                <a:latin typeface="Open Sans Light" panose="020B0306030504020204" pitchFamily="34" charset="0"/>
                <a:ea typeface="Open Sans Light" panose="020B0306030504020204" pitchFamily="34" charset="0"/>
                <a:cs typeface="Open Sans Light" panose="020B0306030504020204" pitchFamily="34" charset="0"/>
              </a:rPr>
              <a:t>mit Rotary-Stab</a:t>
            </a:r>
            <a:endParaRPr lang="de-de" sz="3600" b="0" i="0" u="none" baseline="0" dirty="0">
              <a:latin typeface="Open Sans Light" panose="020B0306030504020204" pitchFamily="34" charset="0"/>
              <a:ea typeface="Open Sans Light" panose="020B0306030504020204" pitchFamily="34" charset="0"/>
              <a:cs typeface="Open Sans Light" panose="020B0306030504020204" pitchFamily="34" charset="0"/>
            </a:endParaRPr>
          </a:p>
          <a:p>
            <a:pPr rtl="0">
              <a:lnSpc>
                <a:spcPct val="150000"/>
              </a:lnSpc>
            </a:pPr>
            <a:r>
              <a:rPr lang="de-de" sz="3600" b="0" i="0" u="none" baseline="0" dirty="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hlinkClick r:id="rId6">
                  <a:extLst>
                    <a:ext uri="{A12FA001-AC4F-418D-AE19-62706E023703}">
                      <ahyp:hlinkClr xmlns:ahyp="http://schemas.microsoft.com/office/drawing/2018/hyperlinkcolor" val="tx"/>
                    </a:ext>
                  </a:extLst>
                </a:hlinkClick>
              </a:rPr>
              <a:t>Cadre Leaders Directory</a:t>
            </a:r>
            <a:endParaRPr lang="de-de" altLang="en-US" sz="3600" dirty="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custDataLst>
      <p:tags r:id="rId1"/>
    </p:custDataLst>
    <p:extLst>
      <p:ext uri="{BB962C8B-B14F-4D97-AF65-F5344CB8AC3E}">
        <p14:creationId xmlns:p14="http://schemas.microsoft.com/office/powerpoint/2010/main" val="97178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graphics, logo, graphic design&#10;&#10;Description automatically generated">
            <a:extLst>
              <a:ext uri="{FF2B5EF4-FFF2-40B4-BE49-F238E27FC236}">
                <a16:creationId xmlns:a16="http://schemas.microsoft.com/office/drawing/2014/main" id="{A0C61950-C404-A1FD-17CF-0FDECE51C24A}"/>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E9314CB-984B-148C-627E-C8954A800EEA}"/>
              </a:ext>
            </a:extLst>
          </p:cNvPr>
          <p:cNvSpPr txBox="1"/>
          <p:nvPr/>
        </p:nvSpPr>
        <p:spPr>
          <a:xfrm>
            <a:off x="722373" y="3252526"/>
            <a:ext cx="8748584" cy="2862322"/>
          </a:xfrm>
          <a:prstGeom prst="rect">
            <a:avLst/>
          </a:prstGeom>
          <a:noFill/>
        </p:spPr>
        <p:txBody>
          <a:bodyPr wrap="square" rtlCol="0">
            <a:spAutoFit/>
          </a:bodyPr>
          <a:lstStyle/>
          <a:p>
            <a:pPr algn="l" rtl="0"/>
            <a:r>
              <a:rPr lang="de-de" sz="6000" b="0" i="0" u="none" baseline="0" dirty="0">
                <a:latin typeface="Open Sans Light" panose="020B0306030504020204" pitchFamily="34" charset="0"/>
                <a:ea typeface="Open Sans Light" panose="020B0306030504020204" pitchFamily="34" charset="0"/>
                <a:cs typeface="Open Sans Light" panose="020B0306030504020204" pitchFamily="34" charset="0"/>
              </a:rPr>
              <a:t>[NAME DES/DER VORTRAGENDEN</a:t>
            </a:r>
            <a:r>
              <a:rPr lang="en-US" sz="6000" b="0" i="0" u="none" baseline="0" dirty="0">
                <a:latin typeface="Open Sans Light" panose="020B0306030504020204" pitchFamily="34" charset="0"/>
                <a:ea typeface="Open Sans Light" panose="020B0306030504020204" pitchFamily="34" charset="0"/>
                <a:cs typeface="Open Sans Light" panose="020B0306030504020204" pitchFamily="34" charset="0"/>
              </a:rPr>
              <a:t>]</a:t>
            </a:r>
            <a:endParaRPr lang="de-de" sz="6000" b="0" i="0" u="none" baseline="0" dirty="0">
              <a:latin typeface="Open Sans Light" panose="020B0306030504020204" pitchFamily="34" charset="0"/>
              <a:ea typeface="Open Sans Light" panose="020B0306030504020204" pitchFamily="34" charset="0"/>
              <a:cs typeface="Open Sans Light" panose="020B0306030504020204" pitchFamily="34" charset="0"/>
            </a:endParaRPr>
          </a:p>
          <a:p>
            <a:pPr algn="l" rtl="0"/>
            <a:endParaRPr lang="de-de" sz="6000" b="0" i="0" u="none" baseline="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Oval 4">
            <a:extLst>
              <a:ext uri="{FF2B5EF4-FFF2-40B4-BE49-F238E27FC236}">
                <a16:creationId xmlns:a16="http://schemas.microsoft.com/office/drawing/2014/main" id="{8630013A-5065-B6CA-6DBA-CA713C12DA01}"/>
              </a:ext>
            </a:extLst>
          </p:cNvPr>
          <p:cNvSpPr/>
          <p:nvPr/>
        </p:nvSpPr>
        <p:spPr>
          <a:xfrm>
            <a:off x="7998372" y="1734207"/>
            <a:ext cx="3626069" cy="36260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8" name="Oval 7">
            <a:extLst>
              <a:ext uri="{FF2B5EF4-FFF2-40B4-BE49-F238E27FC236}">
                <a16:creationId xmlns:a16="http://schemas.microsoft.com/office/drawing/2014/main" id="{5C9FBDEF-B2E3-BC43-ED77-95CB2B8FB8F6}"/>
              </a:ext>
            </a:extLst>
          </p:cNvPr>
          <p:cNvSpPr/>
          <p:nvPr/>
        </p:nvSpPr>
        <p:spPr>
          <a:xfrm>
            <a:off x="7998372" y="1870841"/>
            <a:ext cx="4193628" cy="4193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11" name="Oval 10">
            <a:extLst>
              <a:ext uri="{FF2B5EF4-FFF2-40B4-BE49-F238E27FC236}">
                <a16:creationId xmlns:a16="http://schemas.microsoft.com/office/drawing/2014/main" id="{0688C83D-E78F-CA9E-9271-5DC0DAE3F2F3}"/>
              </a:ext>
            </a:extLst>
          </p:cNvPr>
          <p:cNvSpPr/>
          <p:nvPr/>
        </p:nvSpPr>
        <p:spPr>
          <a:xfrm>
            <a:off x="6676484" y="1187668"/>
            <a:ext cx="4719145" cy="4719145"/>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spTree>
    <p:custDataLst>
      <p:tags r:id="rId1"/>
    </p:custDataLst>
    <p:extLst>
      <p:ext uri="{BB962C8B-B14F-4D97-AF65-F5344CB8AC3E}">
        <p14:creationId xmlns:p14="http://schemas.microsoft.com/office/powerpoint/2010/main" val="2004785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yellow rectangular sign&#10;&#10;Description automatically generated">
            <a:extLst>
              <a:ext uri="{FF2B5EF4-FFF2-40B4-BE49-F238E27FC236}">
                <a16:creationId xmlns:a16="http://schemas.microsoft.com/office/drawing/2014/main" id="{30A8C766-D976-AE17-088B-FC97DFFE7A01}"/>
              </a:ext>
            </a:extLst>
          </p:cNvPr>
          <p:cNvPicPr>
            <a:picLocks noChangeAspect="1"/>
          </p:cNvPicPr>
          <p:nvPr/>
        </p:nvPicPr>
        <p:blipFill>
          <a:blip r:embed="rId4"/>
          <a:stretch>
            <a:fillRect/>
          </a:stretch>
        </p:blipFill>
        <p:spPr>
          <a:xfrm>
            <a:off x="0" y="0"/>
            <a:ext cx="12192000" cy="6865150"/>
          </a:xfrm>
          <a:prstGeom prst="rect">
            <a:avLst/>
          </a:prstGeom>
        </p:spPr>
      </p:pic>
    </p:spTree>
    <p:custDataLst>
      <p:tags r:id="rId1"/>
    </p:custDataLst>
    <p:extLst>
      <p:ext uri="{BB962C8B-B14F-4D97-AF65-F5344CB8AC3E}">
        <p14:creationId xmlns:p14="http://schemas.microsoft.com/office/powerpoint/2010/main" val="1089314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1F99F2-3F74-326C-4CC7-33C8AA0EDAC6}"/>
              </a:ext>
            </a:extLst>
          </p:cNvPr>
          <p:cNvSpPr/>
          <p:nvPr/>
        </p:nvSpPr>
        <p:spPr>
          <a:xfrm>
            <a:off x="7437120" y="1150570"/>
            <a:ext cx="4754880" cy="5852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de-de"/>
          </a:p>
        </p:txBody>
      </p:sp>
      <p:pic>
        <p:nvPicPr>
          <p:cNvPr id="3" name="Online Media 2">
            <a:hlinkClick r:id="" action="ppaction://media"/>
            <a:extLst>
              <a:ext uri="{FF2B5EF4-FFF2-40B4-BE49-F238E27FC236}">
                <a16:creationId xmlns:a16="http://schemas.microsoft.com/office/drawing/2014/main" id="{1E651591-9429-3E68-67EA-BA095944D968}"/>
              </a:ext>
            </a:extLst>
          </p:cNvPr>
          <p:cNvPicPr>
            <a:picLocks noRot="1" noChangeAspect="1"/>
          </p:cNvPicPr>
          <p:nvPr>
            <a:videoFile r:link="rId2"/>
          </p:nvPr>
        </p:nvPicPr>
        <p:blipFill>
          <a:blip r:embed="rId5"/>
          <a:srcRect/>
          <a:stretch/>
        </p:blipFill>
        <p:spPr>
          <a:xfrm>
            <a:off x="30591" y="0"/>
            <a:ext cx="12130817" cy="6858000"/>
          </a:xfrm>
          <a:prstGeom prst="rect">
            <a:avLst/>
          </a:prstGeom>
        </p:spPr>
      </p:pic>
    </p:spTree>
    <p:custDataLst>
      <p:tags r:id="rId1"/>
    </p:custDataLst>
    <p:extLst>
      <p:ext uri="{BB962C8B-B14F-4D97-AF65-F5344CB8AC3E}">
        <p14:creationId xmlns:p14="http://schemas.microsoft.com/office/powerpoint/2010/main" val="362605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graphics, logo, graphic design&#10;&#10;Description automatically generated">
            <a:extLst>
              <a:ext uri="{FF2B5EF4-FFF2-40B4-BE49-F238E27FC236}">
                <a16:creationId xmlns:a16="http://schemas.microsoft.com/office/drawing/2014/main" id="{C9166C22-5342-5E8E-C4AD-96A5D862BDF3}"/>
              </a:ext>
            </a:extLst>
          </p:cNvPr>
          <p:cNvPicPr>
            <a:picLocks noChangeAspect="1"/>
          </p:cNvPicPr>
          <p:nvPr/>
        </p:nvPicPr>
        <p:blipFill>
          <a:blip r:embed="rId4"/>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47FFA11-1AB7-A0BA-20F5-11FC46C7AB12}"/>
              </a:ext>
            </a:extLst>
          </p:cNvPr>
          <p:cNvSpPr txBox="1"/>
          <p:nvPr/>
        </p:nvSpPr>
        <p:spPr>
          <a:xfrm>
            <a:off x="1683459" y="2208216"/>
            <a:ext cx="5324118" cy="2862322"/>
          </a:xfrm>
          <a:prstGeom prst="rect">
            <a:avLst/>
          </a:prstGeom>
          <a:noFill/>
        </p:spPr>
        <p:txBody>
          <a:bodyPr wrap="square" rtlCol="0">
            <a:spAutoFit/>
          </a:bodyPr>
          <a:lstStyle/>
          <a:p>
            <a:pPr algn="l" rtl="0"/>
            <a:r>
              <a:rPr lang="de-de" sz="3600" b="1" i="0" u="none" baseline="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Ehrenamtliche</a:t>
            </a:r>
            <a:r>
              <a:rPr lang="de-de" sz="3600" b="0" i="0" u="none" baseline="0">
                <a:latin typeface="Open Sans Light" panose="020B0306030504020204" pitchFamily="34" charset="0"/>
                <a:ea typeface="Open Sans Light" panose="020B0306030504020204" pitchFamily="34" charset="0"/>
                <a:cs typeface="Open Sans Light" panose="020B0306030504020204" pitchFamily="34" charset="0"/>
              </a:rPr>
              <a:t> Rotary-Mitglieder mit </a:t>
            </a:r>
            <a:r>
              <a:rPr lang="de-de" sz="3600" b="1" i="0" u="none" baseline="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professioneller </a:t>
            </a:r>
            <a:r>
              <a:rPr lang="de-de" sz="3600" b="0" i="0" u="none" baseline="0">
                <a:latin typeface="Open Sans Light" panose="020B0306030504020204" pitchFamily="34" charset="0"/>
                <a:ea typeface="Open Sans Light" panose="020B0306030504020204" pitchFamily="34" charset="0"/>
                <a:cs typeface="Open Sans Light" panose="020B0306030504020204" pitchFamily="34" charset="0"/>
              </a:rPr>
              <a:t>Erfahrung in den Schwerpunktbereichen von Rotary sowie in der Finanzprüfung</a:t>
            </a:r>
          </a:p>
        </p:txBody>
      </p:sp>
      <p:sp>
        <p:nvSpPr>
          <p:cNvPr id="2" name="TextBox 1">
            <a:extLst>
              <a:ext uri="{FF2B5EF4-FFF2-40B4-BE49-F238E27FC236}">
                <a16:creationId xmlns:a16="http://schemas.microsoft.com/office/drawing/2014/main" id="{5F5C6DC2-36F8-ADA0-4BA0-D3D85E219039}"/>
              </a:ext>
            </a:extLst>
          </p:cNvPr>
          <p:cNvSpPr txBox="1"/>
          <p:nvPr/>
        </p:nvSpPr>
        <p:spPr>
          <a:xfrm>
            <a:off x="1998758" y="499159"/>
            <a:ext cx="7772400" cy="830997"/>
          </a:xfrm>
          <a:prstGeom prst="rect">
            <a:avLst/>
          </a:prstGeom>
          <a:noFill/>
        </p:spPr>
        <p:txBody>
          <a:bodyPr wrap="square" rtlCol="0">
            <a:spAutoFit/>
          </a:bodyPr>
          <a:lstStyle/>
          <a:p>
            <a:pPr algn="l" rtl="0"/>
            <a:r>
              <a:rPr lang="de-de" sz="4800" b="0" i="0" u="none" baseline="0" dirty="0">
                <a:latin typeface="Open Sans Light" panose="020B0306030504020204" pitchFamily="34" charset="0"/>
                <a:ea typeface="Open Sans Light" panose="020B0306030504020204" pitchFamily="34" charset="0"/>
                <a:cs typeface="Open Sans Light" panose="020B0306030504020204" pitchFamily="34" charset="0"/>
              </a:rPr>
              <a:t>WER GEHÖRT ZUM CADRE?</a:t>
            </a:r>
            <a:endParaRPr lang="de-de" sz="60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67CC56B4-9F03-9201-8AC5-A582C9D74F17}"/>
              </a:ext>
            </a:extLst>
          </p:cNvPr>
          <p:cNvSpPr/>
          <p:nvPr/>
        </p:nvSpPr>
        <p:spPr>
          <a:xfrm>
            <a:off x="10534650" y="1524000"/>
            <a:ext cx="1524000" cy="5067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4" name="Oval 3">
            <a:extLst>
              <a:ext uri="{FF2B5EF4-FFF2-40B4-BE49-F238E27FC236}">
                <a16:creationId xmlns:a16="http://schemas.microsoft.com/office/drawing/2014/main" id="{C41090D2-82D0-170A-8ED9-EE8B984B46EF}"/>
              </a:ext>
            </a:extLst>
          </p:cNvPr>
          <p:cNvSpPr>
            <a:spLocks noChangeAspect="1"/>
          </p:cNvSpPr>
          <p:nvPr/>
        </p:nvSpPr>
        <p:spPr>
          <a:xfrm>
            <a:off x="7846483" y="2660312"/>
            <a:ext cx="4019323" cy="4019323"/>
          </a:xfrm>
          <a:prstGeom prst="ellipse">
            <a:avLst/>
          </a:prstGeom>
          <a:solidFill>
            <a:schemeClr val="bg1"/>
          </a:solidFill>
          <a:ln w="76200">
            <a:solidFill>
              <a:srgbClr val="FED10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de-de" sz="3200" b="1" i="0" u="none" baseline="0">
                <a:solidFill>
                  <a:srgbClr val="006171"/>
                </a:solidFill>
                <a:latin typeface="Open Sans" panose="020B0606030504020204" pitchFamily="34" charset="0"/>
                <a:ea typeface="Open Sans" panose="020B0606030504020204" pitchFamily="34" charset="0"/>
                <a:cs typeface="Open Sans" panose="020B0606030504020204" pitchFamily="34" charset="0"/>
              </a:rPr>
              <a:t>500+ Advisers</a:t>
            </a:r>
          </a:p>
          <a:p>
            <a:pPr algn="ctr" rtl="0"/>
            <a:r>
              <a:rPr lang="de-de" sz="3200" b="1" i="0" u="none" baseline="0">
                <a:solidFill>
                  <a:srgbClr val="006171"/>
                </a:solidFill>
                <a:latin typeface="Open Sans" panose="020B0606030504020204" pitchFamily="34" charset="0"/>
                <a:ea typeface="Open Sans" panose="020B0606030504020204" pitchFamily="34" charset="0"/>
                <a:cs typeface="Open Sans" panose="020B0606030504020204" pitchFamily="34" charset="0"/>
              </a:rPr>
              <a:t>75+ Länder</a:t>
            </a:r>
          </a:p>
          <a:p>
            <a:pPr algn="ctr" rtl="0"/>
            <a:r>
              <a:rPr lang="de-de" sz="3200" b="1" i="0" u="none" baseline="0">
                <a:solidFill>
                  <a:srgbClr val="006171"/>
                </a:solidFill>
                <a:latin typeface="Open Sans" panose="020B0606030504020204" pitchFamily="34" charset="0"/>
                <a:ea typeface="Open Sans" panose="020B0606030504020204" pitchFamily="34" charset="0"/>
                <a:cs typeface="Open Sans" panose="020B0606030504020204" pitchFamily="34" charset="0"/>
              </a:rPr>
              <a:t>80 Sprachen</a:t>
            </a:r>
          </a:p>
          <a:p>
            <a:pPr algn="ctr" rtl="0"/>
            <a:endParaRPr lang="de-de" sz="1400">
              <a:solidFill>
                <a:schemeClr val="bg1"/>
              </a:solidFill>
            </a:endParaRPr>
          </a:p>
        </p:txBody>
      </p:sp>
    </p:spTree>
    <p:custDataLst>
      <p:tags r:id="rId1"/>
    </p:custDataLst>
    <p:extLst>
      <p:ext uri="{BB962C8B-B14F-4D97-AF65-F5344CB8AC3E}">
        <p14:creationId xmlns:p14="http://schemas.microsoft.com/office/powerpoint/2010/main" val="396249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blue rechteck&#10;&#10;Description automatically generated with low confidence">
            <a:extLst>
              <a:ext uri="{FF2B5EF4-FFF2-40B4-BE49-F238E27FC236}">
                <a16:creationId xmlns:a16="http://schemas.microsoft.com/office/drawing/2014/main" id="{85AC765C-1303-91AF-B592-67B7E2C3BC2E}"/>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47DA425-FEDE-50E0-794C-330EAD2E7ADA}"/>
              </a:ext>
            </a:extLst>
          </p:cNvPr>
          <p:cNvSpPr txBox="1"/>
          <p:nvPr/>
        </p:nvSpPr>
        <p:spPr>
          <a:xfrm>
            <a:off x="2054827" y="557965"/>
            <a:ext cx="7531625" cy="769441"/>
          </a:xfrm>
          <a:prstGeom prst="rect">
            <a:avLst/>
          </a:prstGeom>
          <a:noFill/>
        </p:spPr>
        <p:txBody>
          <a:bodyPr wrap="square" rtlCol="0">
            <a:spAutoFit/>
          </a:bodyPr>
          <a:lstStyle/>
          <a:p>
            <a:pPr algn="l" rtl="0"/>
            <a:r>
              <a:rPr lang="de-de" sz="4400" b="0" i="0" u="none" baseline="0" dirty="0">
                <a:latin typeface="Open Sans Light" panose="020B0306030504020204" pitchFamily="34" charset="0"/>
                <a:ea typeface="Open Sans Light" panose="020B0306030504020204" pitchFamily="34" charset="0"/>
                <a:cs typeface="Open Sans Light" panose="020B0306030504020204" pitchFamily="34" charset="0"/>
              </a:rPr>
              <a:t>WER GEHÖRT ZUM CADRE?</a:t>
            </a:r>
            <a:endParaRPr lang="de-de" sz="54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862784F1-3212-30B4-B657-BF32409917F7}"/>
              </a:ext>
            </a:extLst>
          </p:cNvPr>
          <p:cNvSpPr txBox="1"/>
          <p:nvPr/>
        </p:nvSpPr>
        <p:spPr>
          <a:xfrm>
            <a:off x="1141612" y="1969044"/>
            <a:ext cx="5427696" cy="4247317"/>
          </a:xfrm>
          <a:prstGeom prst="rect">
            <a:avLst/>
          </a:prstGeom>
          <a:noFill/>
        </p:spPr>
        <p:txBody>
          <a:bodyPr wrap="square" rtlCol="0">
            <a:spAutoFit/>
          </a:bodyPr>
          <a:lstStyle/>
          <a:p>
            <a:pPr marL="457200" indent="-457200" algn="l" rtl="0">
              <a:buFont typeface="Arial" panose="020B0604020202020204" pitchFamily="34" charset="0"/>
              <a:buChar char="•"/>
            </a:pPr>
            <a:r>
              <a:rPr lang="de-de" sz="3000" b="0" i="0" u="none" baseline="0" dirty="0">
                <a:latin typeface="Open Sans Light" panose="020B0306030504020204" pitchFamily="34" charset="0"/>
                <a:ea typeface="Open Sans Light" panose="020B0306030504020204" pitchFamily="34" charset="0"/>
                <a:cs typeface="Open Sans Light" panose="020B0306030504020204" pitchFamily="34" charset="0"/>
              </a:rPr>
              <a:t>Aktive Rotary-Mitglieder mit gutem Ruf</a:t>
            </a:r>
          </a:p>
          <a:p>
            <a:pPr marL="457200" indent="-457200" algn="l" rtl="0">
              <a:buFont typeface="Arial" panose="020B0604020202020204" pitchFamily="34" charset="0"/>
              <a:buChar char="•"/>
            </a:pPr>
            <a:endParaRPr lang="de-de" sz="2000" dirty="0">
              <a:latin typeface="Open Sans Light" panose="020B0306030504020204" pitchFamily="34" charset="0"/>
              <a:ea typeface="Open Sans Light" panose="020B0306030504020204" pitchFamily="34" charset="0"/>
              <a:cs typeface="Open Sans Light" panose="020B0306030504020204" pitchFamily="34" charset="0"/>
            </a:endParaRPr>
          </a:p>
          <a:p>
            <a:pPr marL="457200" indent="-457200" algn="l" rtl="0">
              <a:buFont typeface="Arial" panose="020B0604020202020204" pitchFamily="34" charset="0"/>
              <a:buChar char="•"/>
            </a:pPr>
            <a:r>
              <a:rPr lang="de-de" sz="3000" b="0" i="0" u="none" baseline="0" dirty="0">
                <a:latin typeface="Open Sans Light" panose="020B0306030504020204" pitchFamily="34" charset="0"/>
                <a:ea typeface="Open Sans Light" panose="020B0306030504020204" pitchFamily="34" charset="0"/>
                <a:cs typeface="Open Sans Light" panose="020B0306030504020204" pitchFamily="34" charset="0"/>
              </a:rPr>
              <a:t>2+ Jahre relevante Berufserfahrung</a:t>
            </a:r>
          </a:p>
          <a:p>
            <a:endParaRPr lang="de-de" sz="2000" dirty="0">
              <a:latin typeface="Open Sans Light" panose="020B0306030504020204" pitchFamily="34" charset="0"/>
              <a:ea typeface="Open Sans Light" panose="020B0306030504020204" pitchFamily="34" charset="0"/>
              <a:cs typeface="Open Sans Light" panose="020B0306030504020204" pitchFamily="34" charset="0"/>
            </a:endParaRPr>
          </a:p>
          <a:p>
            <a:pPr marL="457200" indent="-457200" algn="l" rtl="0">
              <a:buFont typeface="Arial" panose="020B0604020202020204" pitchFamily="34" charset="0"/>
              <a:buChar char="•"/>
            </a:pPr>
            <a:r>
              <a:rPr lang="de-de" sz="3000" b="0" i="0" u="none" baseline="0" dirty="0">
                <a:latin typeface="Open Sans Light" panose="020B0306030504020204" pitchFamily="34" charset="0"/>
                <a:ea typeface="Open Sans Light" panose="020B0306030504020204" pitchFamily="34" charset="0"/>
                <a:cs typeface="Open Sans Light" panose="020B0306030504020204" pitchFamily="34" charset="0"/>
              </a:rPr>
              <a:t>Absolventen der Kurse im Lern-Center</a:t>
            </a:r>
          </a:p>
          <a:p>
            <a:pPr marL="457200" indent="-457200" algn="l" rtl="0">
              <a:buFont typeface="Arial" panose="020B0604020202020204" pitchFamily="34" charset="0"/>
              <a:buChar char="•"/>
            </a:pPr>
            <a:endParaRPr lang="de-de" sz="2000" i="1" dirty="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rtl="0"/>
            <a:r>
              <a:rPr lang="de-de" sz="3000" b="1" i="0" u="none" baseline="0" dirty="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Bewerbung im Grant Center</a:t>
            </a:r>
          </a:p>
        </p:txBody>
      </p:sp>
      <p:pic>
        <p:nvPicPr>
          <p:cNvPr id="2" name="Picture Placeholder 8">
            <a:extLst>
              <a:ext uri="{FF2B5EF4-FFF2-40B4-BE49-F238E27FC236}">
                <a16:creationId xmlns:a16="http://schemas.microsoft.com/office/drawing/2014/main" id="{3985244A-DE0E-CB19-2412-498C93933D77}"/>
              </a:ext>
            </a:extLst>
          </p:cNvPr>
          <p:cNvPicPr>
            <a:picLocks noChangeAspect="1"/>
          </p:cNvPicPr>
          <p:nvPr/>
        </p:nvPicPr>
        <p:blipFill rotWithShape="1">
          <a:blip r:embed="rId5"/>
          <a:srcRect l="39004" r="29703"/>
          <a:stretch/>
        </p:blipFill>
        <p:spPr>
          <a:xfrm>
            <a:off x="7710919" y="1275981"/>
            <a:ext cx="4360895" cy="5458603"/>
          </a:xfrm>
          <a:prstGeom prst="rect">
            <a:avLst/>
          </a:prstGeom>
        </p:spPr>
      </p:pic>
    </p:spTree>
    <p:custDataLst>
      <p:tags r:id="rId1"/>
    </p:custDataLst>
    <p:extLst>
      <p:ext uri="{BB962C8B-B14F-4D97-AF65-F5344CB8AC3E}">
        <p14:creationId xmlns:p14="http://schemas.microsoft.com/office/powerpoint/2010/main" val="2106458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graphics, logo, graphic design&#10;&#10;Description automatically generated">
            <a:extLst>
              <a:ext uri="{FF2B5EF4-FFF2-40B4-BE49-F238E27FC236}">
                <a16:creationId xmlns:a16="http://schemas.microsoft.com/office/drawing/2014/main" id="{0105130D-C895-40DC-9DFC-2AA0978F1F57}"/>
              </a:ext>
            </a:extLst>
          </p:cNvPr>
          <p:cNvPicPr>
            <a:picLocks noChangeAspect="1"/>
          </p:cNvPicPr>
          <p:nvPr/>
        </p:nvPicPr>
        <p:blipFill>
          <a:blip r:embed="rId4"/>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BFC67B9-B8D0-F9D5-E27C-0AF058591CFB}"/>
              </a:ext>
            </a:extLst>
          </p:cNvPr>
          <p:cNvPicPr>
            <a:picLocks noChangeAspect="1"/>
          </p:cNvPicPr>
          <p:nvPr/>
        </p:nvPicPr>
        <p:blipFill>
          <a:blip r:embed="rId5"/>
          <a:srcRect/>
          <a:stretch/>
        </p:blipFill>
        <p:spPr>
          <a:xfrm>
            <a:off x="-62316" y="1535934"/>
            <a:ext cx="5654426" cy="3528950"/>
          </a:xfrm>
          <a:prstGeom prst="rect">
            <a:avLst/>
          </a:prstGeom>
        </p:spPr>
      </p:pic>
      <p:sp>
        <p:nvSpPr>
          <p:cNvPr id="8" name="Oval 7">
            <a:extLst>
              <a:ext uri="{FF2B5EF4-FFF2-40B4-BE49-F238E27FC236}">
                <a16:creationId xmlns:a16="http://schemas.microsoft.com/office/drawing/2014/main" id="{955FFAD6-5305-D164-8717-29F59490B510}"/>
              </a:ext>
            </a:extLst>
          </p:cNvPr>
          <p:cNvSpPr/>
          <p:nvPr/>
        </p:nvSpPr>
        <p:spPr>
          <a:xfrm>
            <a:off x="2666936" y="4852429"/>
            <a:ext cx="2354976" cy="1682083"/>
          </a:xfrm>
          <a:prstGeom prst="ellipse">
            <a:avLst/>
          </a:prstGeom>
          <a:solidFill>
            <a:srgbClr val="AF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2400" b="0" i="0" u="none" baseline="0" dirty="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FINANZ-PRÜFUNG</a:t>
            </a:r>
          </a:p>
        </p:txBody>
      </p:sp>
      <p:sp>
        <p:nvSpPr>
          <p:cNvPr id="5" name="TextBox 4">
            <a:extLst>
              <a:ext uri="{FF2B5EF4-FFF2-40B4-BE49-F238E27FC236}">
                <a16:creationId xmlns:a16="http://schemas.microsoft.com/office/drawing/2014/main" id="{DAB561CF-A47F-686E-F771-500B5741E8E7}"/>
              </a:ext>
            </a:extLst>
          </p:cNvPr>
          <p:cNvSpPr txBox="1"/>
          <p:nvPr/>
        </p:nvSpPr>
        <p:spPr>
          <a:xfrm>
            <a:off x="2034982" y="564818"/>
            <a:ext cx="8432061" cy="707886"/>
          </a:xfrm>
          <a:prstGeom prst="rect">
            <a:avLst/>
          </a:prstGeom>
          <a:noFill/>
        </p:spPr>
        <p:txBody>
          <a:bodyPr wrap="square" rtlCol="0">
            <a:spAutoFit/>
          </a:bodyPr>
          <a:lstStyle/>
          <a:p>
            <a:pPr algn="l" rtl="0"/>
            <a:r>
              <a:rPr lang="de-de" sz="4000" b="0" i="0" u="none" baseline="0" dirty="0">
                <a:latin typeface="Open Sans Light" panose="020B0306030504020204" pitchFamily="34" charset="0"/>
                <a:ea typeface="Open Sans Light" panose="020B0306030504020204" pitchFamily="34" charset="0"/>
                <a:cs typeface="Open Sans Light" panose="020B0306030504020204" pitchFamily="34" charset="0"/>
              </a:rPr>
              <a:t>ORGANISATION NACH SEKTOR</a:t>
            </a:r>
          </a:p>
        </p:txBody>
      </p:sp>
      <p:sp>
        <p:nvSpPr>
          <p:cNvPr id="6" name="TextBox 5">
            <a:extLst>
              <a:ext uri="{FF2B5EF4-FFF2-40B4-BE49-F238E27FC236}">
                <a16:creationId xmlns:a16="http://schemas.microsoft.com/office/drawing/2014/main" id="{27B1A602-6BE2-302E-6E25-8D7652418B65}"/>
              </a:ext>
            </a:extLst>
          </p:cNvPr>
          <p:cNvSpPr txBox="1"/>
          <p:nvPr/>
        </p:nvSpPr>
        <p:spPr>
          <a:xfrm>
            <a:off x="5407830" y="1868014"/>
            <a:ext cx="6265494" cy="4093428"/>
          </a:xfrm>
          <a:prstGeom prst="rect">
            <a:avLst/>
          </a:prstGeom>
          <a:noFill/>
        </p:spPr>
        <p:txBody>
          <a:bodyPr wrap="square" rtlCol="0">
            <a:spAutoFit/>
          </a:bodyPr>
          <a:lstStyle/>
          <a:p>
            <a:pPr algn="l" rtl="0"/>
            <a:r>
              <a:rPr lang="de-de" sz="2000" b="0" i="1" u="none" baseline="0" dirty="0">
                <a:latin typeface="Open Sans Light" panose="020B0306030504020204" pitchFamily="34" charset="0"/>
                <a:ea typeface="Open Sans Light" panose="020B0306030504020204" pitchFamily="34" charset="0"/>
                <a:cs typeface="Open Sans Light" panose="020B0306030504020204" pitchFamily="34" charset="0"/>
              </a:rPr>
              <a:t>Auf einen Blick</a:t>
            </a:r>
          </a:p>
          <a:p>
            <a:pPr marL="285750" indent="-285750" algn="l" rtl="0">
              <a:buFont typeface="Arial" panose="020B0604020202020204" pitchFamily="34" charset="0"/>
              <a:buChar char="•"/>
            </a:pPr>
            <a:r>
              <a:rPr lang="de-de" sz="2000" b="0" i="0" u="none" baseline="0" dirty="0">
                <a:latin typeface="Open Sans Light" panose="020B0306030504020204" pitchFamily="34" charset="0"/>
                <a:ea typeface="Open Sans Light" panose="020B0306030504020204" pitchFamily="34" charset="0"/>
                <a:cs typeface="Open Sans Light" panose="020B0306030504020204" pitchFamily="34" charset="0"/>
              </a:rPr>
              <a:t>200 Ärzt/innen, Krankenschwestern und -pfleger, Fachleute im Bereich der öffentlichen Gesundheit</a:t>
            </a:r>
          </a:p>
          <a:p>
            <a:pPr marL="285750" indent="-285750" algn="l" rtl="0">
              <a:buFont typeface="Arial" panose="020B0604020202020204" pitchFamily="34" charset="0"/>
              <a:buChar char="•"/>
            </a:pPr>
            <a:r>
              <a:rPr lang="de-de" sz="2000" b="0" i="0" u="none" baseline="0" dirty="0">
                <a:latin typeface="Open Sans Light" panose="020B0306030504020204" pitchFamily="34" charset="0"/>
                <a:ea typeface="Open Sans Light" panose="020B0306030504020204" pitchFamily="34" charset="0"/>
                <a:cs typeface="Open Sans Light" panose="020B0306030504020204" pitchFamily="34" charset="0"/>
              </a:rPr>
              <a:t>150 Finanzprüfer/innen</a:t>
            </a:r>
          </a:p>
          <a:p>
            <a:pPr marL="285750" indent="-285750" algn="l" rtl="0">
              <a:buFont typeface="Arial" panose="020B0604020202020204" pitchFamily="34" charset="0"/>
              <a:buChar char="•"/>
            </a:pPr>
            <a:r>
              <a:rPr lang="de-de" sz="2000" b="0" i="0" u="none" baseline="0" dirty="0">
                <a:latin typeface="Open Sans Light" panose="020B0306030504020204" pitchFamily="34" charset="0"/>
                <a:ea typeface="Open Sans Light" panose="020B0306030504020204" pitchFamily="34" charset="0"/>
                <a:cs typeface="Open Sans Light" panose="020B0306030504020204" pitchFamily="34" charset="0"/>
              </a:rPr>
              <a:t>110 Expert/innen für Landwirtschaft, Mikrokredite und wirtschaftliche Entwicklung</a:t>
            </a:r>
          </a:p>
          <a:p>
            <a:pPr marL="285750" indent="-285750" algn="l" rtl="0">
              <a:buFont typeface="Arial" panose="020B0604020202020204" pitchFamily="34" charset="0"/>
              <a:buChar char="•"/>
            </a:pPr>
            <a:r>
              <a:rPr lang="de-de" sz="2000" b="0" i="0" u="none" baseline="0" dirty="0">
                <a:latin typeface="Open Sans Light" panose="020B0306030504020204" pitchFamily="34" charset="0"/>
                <a:ea typeface="Open Sans Light" panose="020B0306030504020204" pitchFamily="34" charset="0"/>
                <a:cs typeface="Open Sans Light" panose="020B0306030504020204" pitchFamily="34" charset="0"/>
              </a:rPr>
              <a:t>100 Ausbilder/innen im Bereich Hygiene/Trinkwasser</a:t>
            </a:r>
          </a:p>
          <a:p>
            <a:pPr marL="285750" indent="-285750" algn="l" rtl="0">
              <a:buFont typeface="Arial" panose="020B0604020202020204" pitchFamily="34" charset="0"/>
              <a:buChar char="•"/>
            </a:pPr>
            <a:r>
              <a:rPr lang="de-de" sz="2000" b="0" i="0" u="none" baseline="0" dirty="0">
                <a:latin typeface="Open Sans Light" panose="020B0306030504020204" pitchFamily="34" charset="0"/>
                <a:ea typeface="Open Sans Light" panose="020B0306030504020204" pitchFamily="34" charset="0"/>
                <a:cs typeface="Open Sans Light" panose="020B0306030504020204" pitchFamily="34" charset="0"/>
              </a:rPr>
              <a:t>70 Fachleute im Bereich Umweltschutz</a:t>
            </a:r>
          </a:p>
          <a:p>
            <a:pPr marL="285750" indent="-285750" algn="l" rtl="0">
              <a:buFont typeface="Arial" panose="020B0604020202020204" pitchFamily="34" charset="0"/>
              <a:buChar char="•"/>
            </a:pPr>
            <a:r>
              <a:rPr lang="de-de" sz="2000" b="0" i="0" u="none" baseline="0" dirty="0">
                <a:latin typeface="Open Sans Light" panose="020B0306030504020204" pitchFamily="34" charset="0"/>
                <a:ea typeface="Open Sans Light" panose="020B0306030504020204" pitchFamily="34" charset="0"/>
                <a:cs typeface="Open Sans Light" panose="020B0306030504020204" pitchFamily="34" charset="0"/>
              </a:rPr>
              <a:t>50 Pädagog/innen und Alphabetisierungsspezialisten</a:t>
            </a:r>
          </a:p>
          <a:p>
            <a:pPr marL="285750" indent="-285750" algn="l" rtl="0">
              <a:buFont typeface="Arial" panose="020B0604020202020204" pitchFamily="34" charset="0"/>
              <a:buChar char="•"/>
            </a:pPr>
            <a:r>
              <a:rPr lang="de-de" sz="2000" b="0" i="0" u="none" baseline="0" dirty="0">
                <a:latin typeface="Open Sans Light" panose="020B0306030504020204" pitchFamily="34" charset="0"/>
                <a:ea typeface="Open Sans Light" panose="020B0306030504020204" pitchFamily="34" charset="0"/>
                <a:cs typeface="Open Sans Light" panose="020B0306030504020204" pitchFamily="34" charset="0"/>
              </a:rPr>
              <a:t>40 Fachleute im Bereich Mediation und Friedensbildung</a:t>
            </a:r>
          </a:p>
        </p:txBody>
      </p:sp>
    </p:spTree>
    <p:custDataLst>
      <p:tags r:id="rId1"/>
    </p:custDataLst>
    <p:extLst>
      <p:ext uri="{BB962C8B-B14F-4D97-AF65-F5344CB8AC3E}">
        <p14:creationId xmlns:p14="http://schemas.microsoft.com/office/powerpoint/2010/main" val="761510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23" name="Rectangle 9">
            <a:extLst>
              <a:ext uri="{FF2B5EF4-FFF2-40B4-BE49-F238E27FC236}">
                <a16:creationId xmlns:a16="http://schemas.microsoft.com/office/drawing/2014/main" id="{9A191B90-62D1-4718-B891-6A3FC82DD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800"/>
          </a:p>
        </p:txBody>
      </p:sp>
      <p:grpSp>
        <p:nvGrpSpPr>
          <p:cNvPr id="12" name="Group 11">
            <a:extLst>
              <a:ext uri="{FF2B5EF4-FFF2-40B4-BE49-F238E27FC236}">
                <a16:creationId xmlns:a16="http://schemas.microsoft.com/office/drawing/2014/main" id="{63A1050F-42B7-42F4-9436-314DB03DE4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1" y="-1504"/>
            <a:ext cx="4527885" cy="2330553"/>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3D407BF-2834-499F-A121-4FF4919FC7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14" name="Freeform: Shape 13">
              <a:extLst>
                <a:ext uri="{FF2B5EF4-FFF2-40B4-BE49-F238E27FC236}">
                  <a16:creationId xmlns:a16="http://schemas.microsoft.com/office/drawing/2014/main" id="{57C515C8-97E1-406F-BA1C-EB6AD75B0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15" name="Freeform: Shape 14">
              <a:extLst>
                <a:ext uri="{FF2B5EF4-FFF2-40B4-BE49-F238E27FC236}">
                  <a16:creationId xmlns:a16="http://schemas.microsoft.com/office/drawing/2014/main" id="{D8DBBF75-CCF9-41BE-9004-7834D096B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16" name="Freeform: Shape 15">
              <a:extLst>
                <a:ext uri="{FF2B5EF4-FFF2-40B4-BE49-F238E27FC236}">
                  <a16:creationId xmlns:a16="http://schemas.microsoft.com/office/drawing/2014/main" id="{B3DEBE2A-7C62-4E08-B6AC-3C744D2B2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grpSp>
        <p:nvGrpSpPr>
          <p:cNvPr id="18" name="Group 17">
            <a:extLst>
              <a:ext uri="{FF2B5EF4-FFF2-40B4-BE49-F238E27FC236}">
                <a16:creationId xmlns:a16="http://schemas.microsoft.com/office/drawing/2014/main" id="{CB04806E-DE07-4370-8B2D-439E32B3A2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56D2FDC8-0ECE-4F3D-BC43-B5B225668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20" name="Freeform: Shape 19">
              <a:extLst>
                <a:ext uri="{FF2B5EF4-FFF2-40B4-BE49-F238E27FC236}">
                  <a16:creationId xmlns:a16="http://schemas.microsoft.com/office/drawing/2014/main" id="{2E79AFB9-7B8D-4C53-9DB3-E5AB8D887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21" name="Freeform: Shape 20">
              <a:extLst>
                <a:ext uri="{FF2B5EF4-FFF2-40B4-BE49-F238E27FC236}">
                  <a16:creationId xmlns:a16="http://schemas.microsoft.com/office/drawing/2014/main" id="{92C94F38-99EB-4C61-AF5E-554B823A5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de-de" sz="800"/>
            </a:p>
          </p:txBody>
        </p:sp>
        <p:sp>
          <p:nvSpPr>
            <p:cNvPr id="22" name="Freeform: Shape 21">
              <a:extLst>
                <a:ext uri="{FF2B5EF4-FFF2-40B4-BE49-F238E27FC236}">
                  <a16:creationId xmlns:a16="http://schemas.microsoft.com/office/drawing/2014/main" id="{58F14535-714F-4FC9-A597-27DDE229D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a:p>
          </p:txBody>
        </p:sp>
      </p:grpSp>
      <p:sp>
        <p:nvSpPr>
          <p:cNvPr id="2" name="TextBox 1">
            <a:extLst>
              <a:ext uri="{FF2B5EF4-FFF2-40B4-BE49-F238E27FC236}">
                <a16:creationId xmlns:a16="http://schemas.microsoft.com/office/drawing/2014/main" id="{169B4062-838A-1B24-90E4-3FF932A054D8}"/>
              </a:ext>
            </a:extLst>
          </p:cNvPr>
          <p:cNvSpPr txBox="1"/>
          <p:nvPr/>
        </p:nvSpPr>
        <p:spPr>
          <a:xfrm>
            <a:off x="2133600" y="388208"/>
            <a:ext cx="8361947" cy="892552"/>
          </a:xfrm>
          <a:prstGeom prst="rect">
            <a:avLst/>
          </a:prstGeom>
          <a:noFill/>
        </p:spPr>
        <p:txBody>
          <a:bodyPr wrap="square" rtlCol="0">
            <a:spAutoFit/>
          </a:bodyPr>
          <a:lstStyle/>
          <a:p>
            <a:pPr algn="l" rtl="0"/>
            <a:r>
              <a:rPr lang="de-de" sz="2800" b="0" i="0" u="none" baseline="0">
                <a:latin typeface="Open Sans Light" panose="020B0306030504020204" pitchFamily="34" charset="0"/>
                <a:ea typeface="Open Sans Light" panose="020B0306030504020204" pitchFamily="34" charset="0"/>
                <a:cs typeface="Open Sans Light" panose="020B0306030504020204" pitchFamily="34" charset="0"/>
              </a:rPr>
              <a:t>CADRE-ORGANISATION - </a:t>
            </a:r>
            <a:r>
              <a:rPr lang="de-de" sz="2800" b="1" i="0" u="none" baseline="0">
                <a:latin typeface="Open Sans Light" panose="020B0306030504020204" pitchFamily="34" charset="0"/>
                <a:ea typeface="Open Sans Light" panose="020B0306030504020204" pitchFamily="34" charset="0"/>
                <a:cs typeface="Open Sans Light" panose="020B0306030504020204" pitchFamily="34" charset="0"/>
              </a:rPr>
              <a:t>Geografische Regionen</a:t>
            </a:r>
            <a:endParaRPr lang="de-de" sz="2800" b="1">
              <a:latin typeface="Open Sans Light" panose="020B0306030504020204" pitchFamily="34" charset="0"/>
              <a:ea typeface="Open Sans Light" panose="020B0306030504020204" pitchFamily="34" charset="0"/>
              <a:cs typeface="Open Sans Light" panose="020B0306030504020204" pitchFamily="34" charset="0"/>
            </a:endParaRPr>
          </a:p>
          <a:p>
            <a:endParaRPr lang="de-de" sz="240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Picture 5" descr="A map of the world&#10;&#10;Description automatically generated">
            <a:extLst>
              <a:ext uri="{FF2B5EF4-FFF2-40B4-BE49-F238E27FC236}">
                <a16:creationId xmlns:a16="http://schemas.microsoft.com/office/drawing/2014/main" id="{ABC3F69D-7E76-FCDA-0D7F-68A54EBAFDAD}"/>
              </a:ext>
            </a:extLst>
          </p:cNvPr>
          <p:cNvPicPr>
            <a:picLocks noChangeAspect="1"/>
          </p:cNvPicPr>
          <p:nvPr/>
        </p:nvPicPr>
        <p:blipFill>
          <a:blip r:embed="rId4"/>
          <a:stretch>
            <a:fillRect/>
          </a:stretch>
        </p:blipFill>
        <p:spPr>
          <a:xfrm>
            <a:off x="-18232" y="194257"/>
            <a:ext cx="12192000" cy="6422504"/>
          </a:xfrm>
          <a:prstGeom prst="rect">
            <a:avLst/>
          </a:prstGeom>
        </p:spPr>
      </p:pic>
      <p:sp>
        <p:nvSpPr>
          <p:cNvPr id="8" name="Rectangle 7">
            <a:extLst>
              <a:ext uri="{FF2B5EF4-FFF2-40B4-BE49-F238E27FC236}">
                <a16:creationId xmlns:a16="http://schemas.microsoft.com/office/drawing/2014/main" id="{E35BA5F6-B5FF-CB82-B985-E4FC6DCBE803}"/>
              </a:ext>
            </a:extLst>
          </p:cNvPr>
          <p:cNvSpPr/>
          <p:nvPr/>
        </p:nvSpPr>
        <p:spPr>
          <a:xfrm>
            <a:off x="284121" y="4180078"/>
            <a:ext cx="2973429" cy="24704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de-de"/>
          </a:p>
        </p:txBody>
      </p:sp>
      <p:sp>
        <p:nvSpPr>
          <p:cNvPr id="24" name="TextBox 23">
            <a:extLst>
              <a:ext uri="{FF2B5EF4-FFF2-40B4-BE49-F238E27FC236}">
                <a16:creationId xmlns:a16="http://schemas.microsoft.com/office/drawing/2014/main" id="{5E490D35-9961-C682-74B9-B651684C737B}"/>
              </a:ext>
            </a:extLst>
          </p:cNvPr>
          <p:cNvSpPr txBox="1"/>
          <p:nvPr/>
        </p:nvSpPr>
        <p:spPr>
          <a:xfrm>
            <a:off x="4679468" y="5967901"/>
            <a:ext cx="7228411" cy="769441"/>
          </a:xfrm>
          <a:prstGeom prst="rect">
            <a:avLst/>
          </a:prstGeom>
          <a:solidFill>
            <a:schemeClr val="bg1"/>
          </a:solidFill>
        </p:spPr>
        <p:txBody>
          <a:bodyPr wrap="square" rtlCol="0">
            <a:spAutoFit/>
          </a:bodyPr>
          <a:lstStyle/>
          <a:p>
            <a:pPr algn="l" rtl="0"/>
            <a:r>
              <a:rPr lang="de-de" sz="4400" b="0" i="0" u="none"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REGIONALE ORGANISATION</a:t>
            </a:r>
          </a:p>
        </p:txBody>
      </p:sp>
      <p:graphicFrame>
        <p:nvGraphicFramePr>
          <p:cNvPr id="9" name="Table 8">
            <a:extLst>
              <a:ext uri="{FF2B5EF4-FFF2-40B4-BE49-F238E27FC236}">
                <a16:creationId xmlns:a16="http://schemas.microsoft.com/office/drawing/2014/main" id="{8FD7E8AA-9D6B-9DA8-0462-A04F4CD15662}"/>
              </a:ext>
            </a:extLst>
          </p:cNvPr>
          <p:cNvGraphicFramePr>
            <a:graphicFrameLocks noGrp="1"/>
          </p:cNvGraphicFramePr>
          <p:nvPr>
            <p:extLst>
              <p:ext uri="{D42A27DB-BD31-4B8C-83A1-F6EECF244321}">
                <p14:modId xmlns:p14="http://schemas.microsoft.com/office/powerpoint/2010/main" val="24528273"/>
              </p:ext>
            </p:extLst>
          </p:nvPr>
        </p:nvGraphicFramePr>
        <p:xfrm>
          <a:off x="156276" y="3549869"/>
          <a:ext cx="3229117" cy="3114040"/>
        </p:xfrm>
        <a:graphic>
          <a:graphicData uri="http://schemas.openxmlformats.org/drawingml/2006/table">
            <a:tbl>
              <a:tblPr firstRow="1" bandRow="1">
                <a:tableStyleId>{2D5ABB26-0587-4C30-8999-92F81FD0307C}</a:tableStyleId>
              </a:tblPr>
              <a:tblGrid>
                <a:gridCol w="403736">
                  <a:extLst>
                    <a:ext uri="{9D8B030D-6E8A-4147-A177-3AD203B41FA5}">
                      <a16:colId xmlns:a16="http://schemas.microsoft.com/office/drawing/2014/main" val="3884577508"/>
                    </a:ext>
                  </a:extLst>
                </a:gridCol>
                <a:gridCol w="2825381">
                  <a:extLst>
                    <a:ext uri="{9D8B030D-6E8A-4147-A177-3AD203B41FA5}">
                      <a16:colId xmlns:a16="http://schemas.microsoft.com/office/drawing/2014/main" val="4246405203"/>
                    </a:ext>
                  </a:extLst>
                </a:gridCol>
              </a:tblGrid>
              <a:tr h="370840">
                <a:tc gridSpan="2">
                  <a:txBody>
                    <a:bodyPr/>
                    <a:lstStyle/>
                    <a:p>
                      <a:pPr algn="l" rtl="0"/>
                      <a:r>
                        <a:rPr lang="de-de" sz="1400" b="0" i="0" u="none" baseline="0" dirty="0">
                          <a:latin typeface="Open Sans Light" panose="020B0306030504020204" pitchFamily="34" charset="0"/>
                          <a:ea typeface="Open Sans Light" panose="020B0306030504020204" pitchFamily="34" charset="0"/>
                          <a:cs typeface="Open Sans Light" panose="020B0306030504020204" pitchFamily="34" charset="0"/>
                        </a:rPr>
                        <a:t>Geografische Regionen von Cadre</a:t>
                      </a:r>
                    </a:p>
                  </a:txBody>
                  <a:tcPr anchor="c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105827372"/>
                  </a:ext>
                </a:extLst>
              </a:tr>
              <a:tr h="370840">
                <a:tc>
                  <a:txBody>
                    <a:bodyPr/>
                    <a:lstStyle/>
                    <a:p>
                      <a:endParaRPr lang="de-de" dirty="0"/>
                    </a:p>
                  </a:txBody>
                  <a:tcPr anchor="ctr">
                    <a:solidFill>
                      <a:srgbClr val="E0440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Nordamerika</a:t>
                      </a:r>
                    </a:p>
                  </a:txBody>
                  <a:tcPr anchor="ctr"/>
                </a:tc>
                <a:extLst>
                  <a:ext uri="{0D108BD9-81ED-4DB2-BD59-A6C34878D82A}">
                    <a16:rowId xmlns:a16="http://schemas.microsoft.com/office/drawing/2014/main" val="1733735872"/>
                  </a:ext>
                </a:extLst>
              </a:tr>
              <a:tr h="370840">
                <a:tc>
                  <a:txBody>
                    <a:bodyPr/>
                    <a:lstStyle/>
                    <a:p>
                      <a:endParaRPr lang="de-de" dirty="0"/>
                    </a:p>
                  </a:txBody>
                  <a:tcPr anchor="ctr">
                    <a:solidFill>
                      <a:srgbClr val="5FD0D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Lateinamerika</a:t>
                      </a:r>
                    </a:p>
                  </a:txBody>
                  <a:tcPr anchor="ctr"/>
                </a:tc>
                <a:extLst>
                  <a:ext uri="{0D108BD9-81ED-4DB2-BD59-A6C34878D82A}">
                    <a16:rowId xmlns:a16="http://schemas.microsoft.com/office/drawing/2014/main" val="2994494191"/>
                  </a:ext>
                </a:extLst>
              </a:tr>
              <a:tr h="370840">
                <a:tc>
                  <a:txBody>
                    <a:bodyPr/>
                    <a:lstStyle/>
                    <a:p>
                      <a:endParaRPr lang="de-de" dirty="0"/>
                    </a:p>
                  </a:txBody>
                  <a:tcPr anchor="ctr">
                    <a:solidFill>
                      <a:srgbClr val="00627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Zentralasien, Europa,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Naher Osten und Nordafrika</a:t>
                      </a:r>
                    </a:p>
                  </a:txBody>
                  <a:tcPr anchor="ctr"/>
                </a:tc>
                <a:extLst>
                  <a:ext uri="{0D108BD9-81ED-4DB2-BD59-A6C34878D82A}">
                    <a16:rowId xmlns:a16="http://schemas.microsoft.com/office/drawing/2014/main" val="1939047596"/>
                  </a:ext>
                </a:extLst>
              </a:tr>
              <a:tr h="370840">
                <a:tc>
                  <a:txBody>
                    <a:bodyPr/>
                    <a:lstStyle/>
                    <a:p>
                      <a:endParaRPr lang="de-de" dirty="0"/>
                    </a:p>
                  </a:txBody>
                  <a:tcPr anchor="ctr">
                    <a:solidFill>
                      <a:srgbClr val="FFD1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Subsahara-Afrika</a:t>
                      </a:r>
                    </a:p>
                  </a:txBody>
                  <a:tcPr anchor="ctr"/>
                </a:tc>
                <a:extLst>
                  <a:ext uri="{0D108BD9-81ED-4DB2-BD59-A6C34878D82A}">
                    <a16:rowId xmlns:a16="http://schemas.microsoft.com/office/drawing/2014/main" val="2262917533"/>
                  </a:ext>
                </a:extLst>
              </a:tr>
              <a:tr h="370840">
                <a:tc>
                  <a:txBody>
                    <a:bodyPr/>
                    <a:lstStyle/>
                    <a:p>
                      <a:endParaRPr lang="de-de" dirty="0"/>
                    </a:p>
                  </a:txBody>
                  <a:tcPr anchor="ctr">
                    <a:solidFill>
                      <a:srgbClr val="00ADB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Ost- und Südostasien</a:t>
                      </a:r>
                    </a:p>
                  </a:txBody>
                  <a:tcPr anchor="ctr"/>
                </a:tc>
                <a:extLst>
                  <a:ext uri="{0D108BD9-81ED-4DB2-BD59-A6C34878D82A}">
                    <a16:rowId xmlns:a16="http://schemas.microsoft.com/office/drawing/2014/main" val="1237406352"/>
                  </a:ext>
                </a:extLst>
              </a:tr>
              <a:tr h="370840">
                <a:tc>
                  <a:txBody>
                    <a:bodyPr/>
                    <a:lstStyle/>
                    <a:p>
                      <a:endParaRPr lang="de-de" dirty="0"/>
                    </a:p>
                  </a:txBody>
                  <a:tcPr anchor="ctr">
                    <a:solidFill>
                      <a:srgbClr val="FF8F1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Südasien</a:t>
                      </a:r>
                    </a:p>
                  </a:txBody>
                  <a:tcPr anchor="ctr"/>
                </a:tc>
                <a:extLst>
                  <a:ext uri="{0D108BD9-81ED-4DB2-BD59-A6C34878D82A}">
                    <a16:rowId xmlns:a16="http://schemas.microsoft.com/office/drawing/2014/main" val="460075712"/>
                  </a:ext>
                </a:extLst>
              </a:tr>
              <a:tr h="370840">
                <a:tc>
                  <a:txBody>
                    <a:bodyPr/>
                    <a:lstStyle/>
                    <a:p>
                      <a:endParaRPr lang="de-de" dirty="0"/>
                    </a:p>
                  </a:txBody>
                  <a:tcPr anchor="ctr">
                    <a:solidFill>
                      <a:srgbClr val="AFE2E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Südpazifik</a:t>
                      </a:r>
                    </a:p>
                  </a:txBody>
                  <a:tcPr anchor="ctr"/>
                </a:tc>
                <a:extLst>
                  <a:ext uri="{0D108BD9-81ED-4DB2-BD59-A6C34878D82A}">
                    <a16:rowId xmlns:a16="http://schemas.microsoft.com/office/drawing/2014/main" val="2964152021"/>
                  </a:ext>
                </a:extLst>
              </a:tr>
            </a:tbl>
          </a:graphicData>
        </a:graphic>
      </p:graphicFrame>
    </p:spTree>
    <p:custDataLst>
      <p:tags r:id="rId1"/>
    </p:custDataLst>
    <p:extLst>
      <p:ext uri="{BB962C8B-B14F-4D97-AF65-F5344CB8AC3E}">
        <p14:creationId xmlns:p14="http://schemas.microsoft.com/office/powerpoint/2010/main" val="2343695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yellow, logo&#10;&#10;Description automatically generated">
            <a:extLst>
              <a:ext uri="{FF2B5EF4-FFF2-40B4-BE49-F238E27FC236}">
                <a16:creationId xmlns:a16="http://schemas.microsoft.com/office/drawing/2014/main" id="{6CDDEFEF-1C87-2987-ACD0-7C3862203EF6}"/>
              </a:ext>
            </a:extLst>
          </p:cNvPr>
          <p:cNvPicPr>
            <a:picLocks noChangeAspect="1"/>
          </p:cNvPicPr>
          <p:nvPr/>
        </p:nvPicPr>
        <p:blipFill>
          <a:blip r:embed="rId4"/>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2D3D7BA-93EB-F5A6-4D31-E951FEA2B3CD}"/>
              </a:ext>
            </a:extLst>
          </p:cNvPr>
          <p:cNvSpPr txBox="1"/>
          <p:nvPr/>
        </p:nvSpPr>
        <p:spPr>
          <a:xfrm>
            <a:off x="2026920" y="2143661"/>
            <a:ext cx="10012680" cy="2123658"/>
          </a:xfrm>
          <a:prstGeom prst="rect">
            <a:avLst/>
          </a:prstGeom>
          <a:noFill/>
        </p:spPr>
        <p:txBody>
          <a:bodyPr wrap="square">
            <a:spAutoFit/>
          </a:bodyPr>
          <a:lstStyle/>
          <a:p>
            <a:pPr algn="l" rtl="0"/>
            <a:r>
              <a:rPr lang="de-de" sz="6600" b="0" i="0" u="none" baseline="0" dirty="0">
                <a:latin typeface="Open Sans Light" panose="020B0306030504020204" pitchFamily="34" charset="0"/>
                <a:ea typeface="Open Sans Light" panose="020B0306030504020204" pitchFamily="34" charset="0"/>
                <a:cs typeface="Open Sans Light" panose="020B0306030504020204" pitchFamily="34" charset="0"/>
              </a:rPr>
              <a:t>Cadre-Mitglieder</a:t>
            </a:r>
          </a:p>
          <a:p>
            <a:pPr algn="l" rtl="0"/>
            <a:r>
              <a:rPr lang="de-de" sz="6600" b="1" i="0" u="none" baseline="0" dirty="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BEWERTEN</a:t>
            </a:r>
            <a:r>
              <a:rPr lang="de-de" sz="6600" b="1" i="0" u="none" baseline="0" dirty="0">
                <a:latin typeface="Open Sans Light" panose="020B0306030504020204" pitchFamily="34" charset="0"/>
                <a:ea typeface="Open Sans Light" panose="020B0306030504020204" pitchFamily="34" charset="0"/>
                <a:cs typeface="Open Sans Light" panose="020B0306030504020204" pitchFamily="34" charset="0"/>
              </a:rPr>
              <a:t> </a:t>
            </a:r>
            <a:r>
              <a:rPr lang="de-de" sz="6600" b="0" i="0" u="none" baseline="0" dirty="0">
                <a:latin typeface="Open Sans Light" panose="020B0306030504020204" pitchFamily="34" charset="0"/>
                <a:ea typeface="Open Sans Light" panose="020B0306030504020204" pitchFamily="34" charset="0"/>
                <a:cs typeface="Open Sans Light" panose="020B0306030504020204" pitchFamily="34" charset="0"/>
              </a:rPr>
              <a:t>und</a:t>
            </a:r>
            <a:r>
              <a:rPr lang="de-de" sz="6600" b="1" i="0" u="none" baseline="0" dirty="0">
                <a:latin typeface="Open Sans Light" panose="020B0306030504020204" pitchFamily="34" charset="0"/>
                <a:ea typeface="Open Sans Light" panose="020B0306030504020204" pitchFamily="34" charset="0"/>
                <a:cs typeface="Open Sans Light" panose="020B0306030504020204" pitchFamily="34" charset="0"/>
              </a:rPr>
              <a:t> </a:t>
            </a:r>
            <a:r>
              <a:rPr lang="de-de" sz="6600" b="1" i="0" u="none" baseline="0" dirty="0">
                <a:solidFill>
                  <a:srgbClr val="00ACBA"/>
                </a:solidFill>
                <a:latin typeface="Open Sans Light" panose="020B0306030504020204" pitchFamily="34" charset="0"/>
                <a:ea typeface="Open Sans Light" panose="020B0306030504020204" pitchFamily="34" charset="0"/>
                <a:cs typeface="Open Sans Light" panose="020B0306030504020204" pitchFamily="34" charset="0"/>
              </a:rPr>
              <a:t>BERATEN</a:t>
            </a:r>
          </a:p>
        </p:txBody>
      </p:sp>
    </p:spTree>
    <p:custDataLst>
      <p:tags r:id="rId1"/>
    </p:custDataLst>
    <p:extLst>
      <p:ext uri="{BB962C8B-B14F-4D97-AF65-F5344CB8AC3E}">
        <p14:creationId xmlns:p14="http://schemas.microsoft.com/office/powerpoint/2010/main" val="23744110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dre-PPT-23_20230426-014 (1).potx" id="{BE69FA48-F281-4990-9DA6-9C21221D4F95}" vid="{30041ED1-0DE4-4CC9-8CFF-C6B6DD63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DD998FE6D4C243A6666DCBBE50F08A" ma:contentTypeVersion="36" ma:contentTypeDescription="Create a new document." ma:contentTypeScope="" ma:versionID="7c687b1ef03a372ec8f06e5eea270373">
  <xsd:schema xmlns:xsd="http://www.w3.org/2001/XMLSchema" xmlns:xs="http://www.w3.org/2001/XMLSchema" xmlns:p="http://schemas.microsoft.com/office/2006/metadata/properties" xmlns:ns1="http://schemas.microsoft.com/sharepoint/v3" xmlns:ns2="0d5c9e5d-a307-48f9-ae03-b80fdf544274" xmlns:ns3="efcca1a5-f625-4643-8372-a86b31cc8283" targetNamespace="http://schemas.microsoft.com/office/2006/metadata/properties" ma:root="true" ma:fieldsID="176bd4b25ade854b47cb0c21c54ab7ac" ns1:_="" ns2:_="" ns3:_="">
    <xsd:import namespace="http://schemas.microsoft.com/sharepoint/v3"/>
    <xsd:import namespace="0d5c9e5d-a307-48f9-ae03-b80fdf544274"/>
    <xsd:import namespace="efcca1a5-f625-4643-8372-a86b31cc8283"/>
    <xsd:element name="properties">
      <xsd:complexType>
        <xsd:sequence>
          <xsd:element name="documentManagement">
            <xsd:complexType>
              <xsd:all>
                <xsd:element ref="ns2:Comments" minOccurs="0"/>
                <xsd:element ref="ns1:PublishingStartDate" minOccurs="0"/>
                <xsd:element ref="ns1:PublishingExpirationDate"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9"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0"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5c9e5d-a307-48f9-ae03-b80fdf544274" elementFormDefault="qualified">
    <xsd:import namespace="http://schemas.microsoft.com/office/2006/documentManagement/types"/>
    <xsd:import namespace="http://schemas.microsoft.com/office/infopath/2007/PartnerControls"/>
    <xsd:element name="Comments" ma:index="4" nillable="true" ma:displayName="Comments" ma:internalName="Comments" ma:readOnly="false">
      <xsd:simpleType>
        <xsd:restriction base="dms:Note">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cca1a5-f625-4643-8372-a86b31cc828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0951cb5-aaad-48e9-a238-3cd7613f407d}" ma:internalName="TaxCatchAll" ma:showField="CatchAllData" ma:web="efcca1a5-f625-4643-8372-a86b31cc82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5c9e5d-a307-48f9-ae03-b80fdf544274">
      <Terms xmlns="http://schemas.microsoft.com/office/infopath/2007/PartnerControls"/>
    </lcf76f155ced4ddcb4097134ff3c332f>
    <PublishingExpirationDate xmlns="http://schemas.microsoft.com/sharepoint/v3" xsi:nil="true"/>
    <Comments xmlns="0d5c9e5d-a307-48f9-ae03-b80fdf544274" xsi:nil="true"/>
    <PublishingStartDate xmlns="http://schemas.microsoft.com/sharepoint/v3" xsi:nil="true"/>
    <TaxCatchAll xmlns="efcca1a5-f625-4643-8372-a86b31cc8283" xsi:nil="true"/>
    <SharedWithUsers xmlns="efcca1a5-f625-4643-8372-a86b31cc8283">
      <UserInfo>
        <DisplayName>Christian Pepera</DisplayName>
        <AccountId>26</AccountId>
        <AccountType/>
      </UserInfo>
      <UserInfo>
        <DisplayName>Sarah O'Brien</DisplayName>
        <AccountId>130</AccountId>
        <AccountType/>
      </UserInfo>
      <UserInfo>
        <DisplayName>Veronica Dominguez</DisplayName>
        <AccountId>62</AccountId>
        <AccountType/>
      </UserInfo>
      <UserInfo>
        <DisplayName>Rui Li</DisplayName>
        <AccountId>488</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AA14B4A-4935-4A57-A775-00866D03A6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d5c9e5d-a307-48f9-ae03-b80fdf544274"/>
    <ds:schemaRef ds:uri="efcca1a5-f625-4643-8372-a86b31cc82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CFF715-D04D-4FB2-A620-23092385024E}">
  <ds:schemaRefs>
    <ds:schemaRef ds:uri="http://schemas.microsoft.com/sharepoint/v3/contenttype/forms"/>
  </ds:schemaRefs>
</ds:datastoreItem>
</file>

<file path=customXml/itemProps3.xml><?xml version="1.0" encoding="utf-8"?>
<ds:datastoreItem xmlns:ds="http://schemas.openxmlformats.org/officeDocument/2006/customXml" ds:itemID="{5E90E3AF-8A9C-4641-BCF3-03CD99C3371C}">
  <ds:schemaRefs>
    <ds:schemaRef ds:uri="http://schemas.microsoft.com/office/2006/documentManagement/types"/>
    <ds:schemaRef ds:uri="http://www.w3.org/XML/1998/namespace"/>
    <ds:schemaRef ds:uri="http://schemas.microsoft.com/sharepoint/v3"/>
    <ds:schemaRef ds:uri="http://purl.org/dc/dcmitype/"/>
    <ds:schemaRef ds:uri="http://schemas.microsoft.com/office/2006/metadata/properties"/>
    <ds:schemaRef ds:uri="http://schemas.microsoft.com/office/infopath/2007/PartnerControls"/>
    <ds:schemaRef ds:uri="http://purl.org/dc/elements/1.1/"/>
    <ds:schemaRef ds:uri="http://purl.org/dc/terms/"/>
    <ds:schemaRef ds:uri="http://schemas.openxmlformats.org/package/2006/metadata/core-properties"/>
    <ds:schemaRef ds:uri="efcca1a5-f625-4643-8372-a86b31cc8283"/>
    <ds:schemaRef ds:uri="0d5c9e5d-a307-48f9-ae03-b80fdf544274"/>
  </ds:schemaRefs>
</ds:datastoreItem>
</file>

<file path=docProps/app.xml><?xml version="1.0" encoding="utf-8"?>
<Properties xmlns="http://schemas.openxmlformats.org/officeDocument/2006/extended-properties" xmlns:vt="http://schemas.openxmlformats.org/officeDocument/2006/docPropsVTypes">
  <Template>Cadre PowerPoint Template</Template>
  <TotalTime>24</TotalTime>
  <Words>1713</Words>
  <Application>Microsoft Office PowerPoint</Application>
  <PresentationFormat>Widescreen</PresentationFormat>
  <Paragraphs>167</Paragraphs>
  <Slides>18</Slides>
  <Notes>18</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Calibri Light</vt:lpstr>
      <vt:lpstr>Open Sans</vt:lpstr>
      <vt:lpstr>Open Sans Light</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Veronica Dominguez</dc:creator>
  <cp:lastModifiedBy>Sarah O'Brien</cp:lastModifiedBy>
  <cp:revision>5</cp:revision>
  <dcterms:created xsi:type="dcterms:W3CDTF">2023-11-10T21:19:35Z</dcterms:created>
  <dcterms:modified xsi:type="dcterms:W3CDTF">2024-04-11T18:17:48Z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0x010100B2DD998FE6D4C243A6666DCBBE50F08A</vt:lpwstr>
  </property>
  <property fmtid="{D5CDD505-2E9C-101B-9397-08002B2CF9AE}" pid="3" name="MediaServiceImageTags">
    <vt:lpwstr/>
  </property>
  <property fmtid="{D5CDD505-2E9C-101B-9397-08002B2CF9AE}" pid="4" name="ArticulateGUID">
    <vt:lpwstr>92C0864A-5544-4A1B-ABC0-8D293737DC60</vt:lpwstr>
  </property>
  <property fmtid="{D5CDD505-2E9C-101B-9397-08002B2CF9AE}" pid="5" name="ArticulatePath">
    <vt:lpwstr>About the Cadre_20240306-022 DE</vt:lpwstr>
  </property>
</Properties>
</file>