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
  </p:notesMasterIdLst>
  <p:handoutMasterIdLst>
    <p:handoutMasterId r:id="rId19"/>
  </p:handoutMasterIdLst>
  <p:sldIdLst>
    <p:sldId id="260" r:id="rId5"/>
    <p:sldId id="320" r:id="rId6"/>
    <p:sldId id="336" r:id="rId7"/>
    <p:sldId id="317" r:id="rId8"/>
    <p:sldId id="315" r:id="rId9"/>
    <p:sldId id="333" r:id="rId10"/>
    <p:sldId id="321" r:id="rId11"/>
    <p:sldId id="339" r:id="rId12"/>
    <p:sldId id="338" r:id="rId13"/>
    <p:sldId id="331" r:id="rId14"/>
    <p:sldId id="330" r:id="rId15"/>
    <p:sldId id="332" r:id="rId16"/>
    <p:sldId id="328" r:id="rId17"/>
  </p:sldIdLst>
  <p:sldSz cx="12192000" cy="6858000"/>
  <p:notesSz cx="7102475" cy="9388475"/>
  <p:custDataLst>
    <p:tags r:id="rId2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12" userDrawn="1">
          <p15:clr>
            <a:srgbClr val="A4A3A4"/>
          </p15:clr>
        </p15:guide>
        <p15:guide id="2" pos="3840" userDrawn="1">
          <p15:clr>
            <a:srgbClr val="A4A3A4"/>
          </p15:clr>
        </p15:guide>
        <p15:guide id="3" orient="horz" pos="2808" userDrawn="1">
          <p15:clr>
            <a:srgbClr val="A4A3A4"/>
          </p15:clr>
        </p15:guide>
        <p15:guide id="4" pos="1680" userDrawn="1">
          <p15:clr>
            <a:srgbClr val="A4A3A4"/>
          </p15:clr>
        </p15:guide>
        <p15:guide id="5" pos="600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ather Antti" initials="HA" lastIdx="33" clrIdx="0">
    <p:extLst>
      <p:ext uri="{19B8F6BF-5375-455C-9EA6-DF929625EA0E}">
        <p15:presenceInfo xmlns:p15="http://schemas.microsoft.com/office/powerpoint/2012/main" userId="S-1-5-21-2052111302-1645522239-682003330-80426" providerId="AD"/>
      </p:ext>
    </p:extLst>
  </p:cmAuthor>
  <p:cmAuthor id="2" name="Kelly Cison" initials="KC" lastIdx="1" clrIdx="1">
    <p:extLst>
      <p:ext uri="{19B8F6BF-5375-455C-9EA6-DF929625EA0E}">
        <p15:presenceInfo xmlns:p15="http://schemas.microsoft.com/office/powerpoint/2012/main" userId="S-1-5-21-2052111302-1645522239-682003330-10330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B4E7"/>
    <a:srgbClr val="58585A"/>
    <a:srgbClr val="17458F"/>
    <a:srgbClr val="F7A81B"/>
    <a:srgbClr val="D91B5C"/>
    <a:srgbClr val="872175"/>
    <a:srgbClr val="505C5D"/>
    <a:srgbClr val="384446"/>
    <a:srgbClr val="00AFB0"/>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981" autoAdjust="0"/>
    <p:restoredTop sz="55601" autoAdjust="0"/>
  </p:normalViewPr>
  <p:slideViewPr>
    <p:cSldViewPr snapToGrid="0" showGuides="1">
      <p:cViewPr varScale="1">
        <p:scale>
          <a:sx n="37" d="100"/>
          <a:sy n="37" d="100"/>
        </p:scale>
        <p:origin x="1444" y="24"/>
      </p:cViewPr>
      <p:guideLst>
        <p:guide orient="horz" pos="1512"/>
        <p:guide pos="3840"/>
        <p:guide orient="horz" pos="2808"/>
        <p:guide pos="1680"/>
        <p:guide pos="6000"/>
      </p:guideLst>
    </p:cSldViewPr>
  </p:slideViewPr>
  <p:outlineViewPr>
    <p:cViewPr>
      <p:scale>
        <a:sx n="33" d="100"/>
        <a:sy n="33" d="100"/>
      </p:scale>
      <p:origin x="0" y="-2064"/>
    </p:cViewPr>
  </p:outlineViewPr>
  <p:notesTextViewPr>
    <p:cViewPr>
      <p:scale>
        <a:sx n="3" d="2"/>
        <a:sy n="3" d="2"/>
      </p:scale>
      <p:origin x="0" y="0"/>
    </p:cViewPr>
  </p:notesTextViewPr>
  <p:sorterViewPr>
    <p:cViewPr>
      <p:scale>
        <a:sx n="60" d="100"/>
        <a:sy n="60" d="100"/>
      </p:scale>
      <p:origin x="0" y="-48"/>
    </p:cViewPr>
  </p:sorterViewPr>
  <p:notesViewPr>
    <p:cSldViewPr snapToGrid="0">
      <p:cViewPr>
        <p:scale>
          <a:sx n="66" d="100"/>
          <a:sy n="66" d="100"/>
        </p:scale>
        <p:origin x="4242" y="63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fld id="{C8EEB10B-8B4D-4C11-9C9A-F7F8B8A63C71}" type="datetimeFigureOut">
              <a:rPr lang="en-US" smtClean="0"/>
              <a:t>05-Apr-2023</a:t>
            </a:fld>
            <a:endParaRPr lang="en-US" dirty="0"/>
          </a:p>
        </p:txBody>
      </p:sp>
      <p:sp>
        <p:nvSpPr>
          <p:cNvPr id="4" name="Footer Placeholder 3"/>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5" name="Slide Number Placeholder 4"/>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3953F381-1A86-43BF-8612-5B13F38F31CF}" type="slidenum">
              <a:rPr lang="en-US" smtClean="0"/>
              <a:t>‹#›</a:t>
            </a:fld>
            <a:endParaRPr lang="en-US" dirty="0"/>
          </a:p>
        </p:txBody>
      </p:sp>
    </p:spTree>
    <p:extLst>
      <p:ext uri="{BB962C8B-B14F-4D97-AF65-F5344CB8AC3E}">
        <p14:creationId xmlns:p14="http://schemas.microsoft.com/office/powerpoint/2010/main" val="35705575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2403E561-A38A-4A22-8215-F855A52BC5B1}" type="datetimeFigureOut">
              <a:rPr lang="en-US" smtClean="0"/>
              <a:t>05-Apr-2023</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DB827055-821E-4F6B-AAA9-2685E1493D9C}" type="slidenum">
              <a:rPr lang="en-US" smtClean="0"/>
              <a:t>‹#›</a:t>
            </a:fld>
            <a:endParaRPr lang="en-US" dirty="0"/>
          </a:p>
        </p:txBody>
      </p:sp>
    </p:spTree>
    <p:extLst>
      <p:ext uri="{BB962C8B-B14F-4D97-AF65-F5344CB8AC3E}">
        <p14:creationId xmlns:p14="http://schemas.microsoft.com/office/powerpoint/2010/main" val="2726859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x-es-XL" b="0" i="1" u="none" kern="1200" baseline="0">
                <a:solidFill>
                  <a:schemeClr val="tx1"/>
                </a:solidFill>
                <a:effectLst/>
                <a:latin typeface="Arial Narrow" panose="020B0606020202030204" pitchFamily="34" charset="0"/>
                <a:ea typeface="Arial Narrow" panose="020B0606020202030204" pitchFamily="34" charset="0"/>
                <a:cs typeface="Arial Narrow" panose="020B0606020202030204" pitchFamily="34" charset="0"/>
              </a:rPr>
              <a:t>NOTA PARA EL ORADOR: Personaliza esta presentación para tu región. Como mínimo, deberás personalizar la diapositiva 5: Reemplaza las «X» con datos procedentes de Rotary Club Central o bórralas. Muestra la diapositiva (en el menú «Presentación con diapositivas» selecciona la opción «Ocultar diapositiva») para que sea visible durante la presentación. Compara las tendencias mundiales con lo que sucede en tu región. </a:t>
            </a:r>
          </a:p>
          <a:p>
            <a:endParaRPr lang="x-es-XL" kern="1200" dirty="0">
              <a:solidFill>
                <a:schemeClr val="tx1"/>
              </a:solidFill>
              <a:effectLst/>
              <a:latin typeface="Arial Narrow" panose="020B0606020202030204" pitchFamily="34" charset="0"/>
            </a:endParaRPr>
          </a:p>
          <a:p>
            <a:pPr marL="0" marR="0" algn="l" rtl="0">
              <a:lnSpc>
                <a:spcPct val="107000"/>
              </a:lnSpc>
              <a:spcBef>
                <a:spcPts val="0"/>
              </a:spcBef>
              <a:spcAft>
                <a:spcPts val="800"/>
              </a:spcAft>
            </a:pPr>
            <a:r>
              <a:rPr lang="x-es-XL" b="1" i="0" u="none" kern="1200" baseline="0">
                <a:solidFill>
                  <a:schemeClr val="tx1"/>
                </a:solidFill>
                <a:effectLst/>
                <a:latin typeface="Arial Narrow" panose="020B0606020202030204" pitchFamily="34" charset="0"/>
                <a:ea typeface="Arial Narrow" panose="020B0606020202030204" pitchFamily="34" charset="0"/>
                <a:cs typeface="Arial Narrow" panose="020B0606020202030204" pitchFamily="34" charset="0"/>
              </a:rPr>
              <a:t>ORADOR: </a:t>
            </a:r>
            <a:r>
              <a:rPr lang="x-es-XL" b="0" i="0" u="none" baseline="0">
                <a:effectLst/>
                <a:latin typeface="Arial Narrow" panose="020B0606020202030204" pitchFamily="34" charset="0"/>
                <a:ea typeface="Calibri" panose="020F0502020204030204" pitchFamily="34" charset="0"/>
                <a:cs typeface="Times New Roman" panose="02020603050405020304" pitchFamily="18" charset="0"/>
              </a:rPr>
              <a:t>Rotary es una organización basada en la membresía. Esto significa que las habilidades y contribuciones de nuestros socios son la fuerza motriz de todo lo que hacemos. Cuando la membresía de Rotary es fuerte, nuestros clubes son más dinámicos, Rotary tiene mayor visibilidad y nuestros socios cuentan con más recursos para ayudar a que las comunidades prosperen. Para lograr todo lo que queremos hacer, necesitamos que nuestros líderes de club, distrito y zona se comprometan a hacer crecer a Rotary y Rotaract. Por eso, el crecimiento de nuestra membresía es nuestra principal prioridad organizativa interna. </a:t>
            </a:r>
          </a:p>
          <a:p>
            <a:pPr marL="0" marR="0" algn="l" rtl="0">
              <a:lnSpc>
                <a:spcPct val="107000"/>
              </a:lnSpc>
              <a:spcBef>
                <a:spcPts val="0"/>
              </a:spcBef>
              <a:spcAft>
                <a:spcPts val="800"/>
              </a:spcAft>
            </a:pPr>
            <a:endParaRPr lang="x-es-XL"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gn="l" rtl="0">
              <a:lnSpc>
                <a:spcPct val="107000"/>
              </a:lnSpc>
              <a:spcBef>
                <a:spcPts val="0"/>
              </a:spcBef>
              <a:spcAft>
                <a:spcPts val="800"/>
              </a:spcAft>
            </a:pPr>
            <a:r>
              <a:rPr lang="x-es-XL" b="0" i="0" u="none" baseline="0">
                <a:effectLst/>
                <a:latin typeface="Arial Narrow" panose="020B0606020202030204" pitchFamily="34" charset="0"/>
                <a:ea typeface="Calibri" panose="020F0502020204030204" pitchFamily="34" charset="0"/>
                <a:cs typeface="Times New Roman" panose="02020603050405020304" pitchFamily="18" charset="0"/>
              </a:rPr>
              <a:t>Hoy les hablaré sobre el estado actual de nuestra membresía a enero de 2023 y les daré ideas para que comprendan cómo adoptar una filosofía de bienestar y cuidado, algo que sabemos puede marcar la diferencia entre la experiencia de los socios que se dan de baja al cabo de un año y los que permanecen en Rotary. </a:t>
            </a:r>
          </a:p>
          <a:p>
            <a:endParaRPr lang="x-es-XL" kern="1200" dirty="0">
              <a:solidFill>
                <a:schemeClr val="tx1"/>
              </a:solidFill>
              <a:effectLst/>
              <a:latin typeface="Arial Narrow" panose="020B0606020202030204" pitchFamily="34" charset="0"/>
            </a:endParaRPr>
          </a:p>
        </p:txBody>
      </p:sp>
      <p:sp>
        <p:nvSpPr>
          <p:cNvPr id="4" name="Slide Number Placeholder 3"/>
          <p:cNvSpPr>
            <a:spLocks noGrp="1"/>
          </p:cNvSpPr>
          <p:nvPr>
            <p:ph type="sldNum" sz="quarter" idx="5"/>
          </p:nvPr>
        </p:nvSpPr>
        <p:spPr/>
        <p:txBody>
          <a:bodyPr/>
          <a:lstStyle/>
          <a:p>
            <a:pPr algn="l" rtl="0"/>
            <a:fld id="{DB827055-821E-4F6B-AAA9-2685E1493D9C}" type="slidenum">
              <a:rPr/>
              <a:t>1</a:t>
            </a:fld>
            <a:endParaRPr lang="x-es-XL" dirty="0"/>
          </a:p>
        </p:txBody>
      </p:sp>
    </p:spTree>
    <p:extLst>
      <p:ext uri="{BB962C8B-B14F-4D97-AF65-F5344CB8AC3E}">
        <p14:creationId xmlns:p14="http://schemas.microsoft.com/office/powerpoint/2010/main" val="28097367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rtl="0"/>
            <a:r>
              <a:rPr lang="x-es-XL" b="0" i="0" u="none" baseline="0">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Observemos nuestras comunidades y veamos todas las formas en que las personas se conectan mediante culturas o intereses comunes. Y luego ampliemos nuestro entendimiento de quién puede ser un líder. Veamos el potencial de acción de las personas. Y luego ayudémosles a utilizarlo. </a:t>
            </a:r>
          </a:p>
          <a:p>
            <a:pPr marL="0" marR="0" algn="l" rtl="0"/>
            <a:endParaRPr lang="x-es-XL" dirty="0">
              <a:effectLst/>
              <a:latin typeface="Arial Narrow" panose="020B0606020202030204" pitchFamily="34" charset="0"/>
              <a:ea typeface="Times New Roman" panose="02020603050405020304" pitchFamily="18" charset="0"/>
            </a:endParaRPr>
          </a:p>
          <a:p>
            <a:pPr marL="0" marR="0" algn="l" rtl="0"/>
            <a:r>
              <a:rPr lang="x-es-XL" b="0" i="0" u="none" baseline="0">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Esto podría significar:</a:t>
            </a:r>
          </a:p>
          <a:p>
            <a:pPr marL="0" marR="0" algn="l" rtl="0"/>
            <a:endParaRPr lang="x-es-XL" dirty="0">
              <a:effectLst/>
              <a:latin typeface="Arial Narrow" panose="020B0606020202030204" pitchFamily="34" charset="0"/>
              <a:ea typeface="Times New Roman" panose="02020603050405020304" pitchFamily="18" charset="0"/>
            </a:endParaRPr>
          </a:p>
          <a:p>
            <a:pPr marL="342900" marR="0" lvl="0" indent="-342900" algn="l" rtl="0">
              <a:buFont typeface="Arial" panose="020B0604020202020204" pitchFamily="34" charset="0"/>
              <a:buChar char="•"/>
              <a:tabLst>
                <a:tab pos="457200" algn="l"/>
              </a:tabLst>
            </a:pPr>
            <a:r>
              <a:rPr lang="x-es-XL" b="0" i="0" u="none" baseline="0">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Invitar a la comunidad activa, líderes empresariales, líderes jóvenes y personas influyentes que puedan estar subrepresentados en el club a unirse a una actividad del mismo.</a:t>
            </a:r>
            <a:endParaRPr lang="x-es-XL" dirty="0">
              <a:effectLst/>
              <a:latin typeface="Arial Narrow" panose="020B0606020202030204" pitchFamily="34" charset="0"/>
              <a:ea typeface="Times New Roman" panose="02020603050405020304" pitchFamily="18" charset="0"/>
              <a:cs typeface="Times New Roman" panose="02020603050405020304" pitchFamily="18" charset="0"/>
            </a:endParaRPr>
          </a:p>
          <a:p>
            <a:pPr marL="342900" marR="0" lvl="0" indent="-342900" algn="l" rtl="0">
              <a:buFont typeface="Arial" panose="020B0604020202020204" pitchFamily="34" charset="0"/>
              <a:buChar char="•"/>
              <a:tabLst>
                <a:tab pos="457200" algn="l"/>
              </a:tabLst>
            </a:pPr>
            <a:r>
              <a:rPr lang="x-es-XL" b="0" i="0" u="none" baseline="0">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Animar a un nuevo socio del club a asumir un papel de liderazgo.</a:t>
            </a:r>
            <a:endParaRPr lang="x-es-XL" dirty="0">
              <a:effectLst/>
              <a:latin typeface="Arial Narrow" panose="020B0606020202030204" pitchFamily="34" charset="0"/>
              <a:ea typeface="Times New Roman" panose="02020603050405020304" pitchFamily="18" charset="0"/>
              <a:cs typeface="Times New Roman" panose="02020603050405020304" pitchFamily="18" charset="0"/>
            </a:endParaRPr>
          </a:p>
          <a:p>
            <a:pPr marL="342900" marR="0" lvl="0" indent="-342900" algn="l" rtl="0">
              <a:buFont typeface="Arial" panose="020B0604020202020204" pitchFamily="34" charset="0"/>
              <a:buChar char="•"/>
              <a:tabLst>
                <a:tab pos="457200" algn="l"/>
              </a:tabLst>
            </a:pPr>
            <a:r>
              <a:rPr lang="x-es-XL" b="0" i="0" u="none" baseline="0">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Invitar a los rotaractianos a formar parte de los comités distritales o a ejercer el liderazgo de otras maneras.</a:t>
            </a:r>
            <a:endParaRPr lang="x-es-XL" dirty="0">
              <a:effectLst/>
              <a:latin typeface="Arial Narrow" panose="020B0606020202030204" pitchFamily="34" charset="0"/>
              <a:ea typeface="Times New Roman" panose="02020603050405020304" pitchFamily="18" charset="0"/>
              <a:cs typeface="Times New Roman" panose="02020603050405020304" pitchFamily="18" charset="0"/>
            </a:endParaRPr>
          </a:p>
          <a:p>
            <a:pPr marL="342900" marR="0" lvl="0" indent="-342900" algn="l" rtl="0">
              <a:buFont typeface="Arial" panose="020B0604020202020204" pitchFamily="34" charset="0"/>
              <a:buChar char="•"/>
              <a:tabLst>
                <a:tab pos="457200" algn="l"/>
              </a:tabLst>
            </a:pPr>
            <a:r>
              <a:rPr lang="x-es-XL" b="0" i="0" u="none" baseline="0">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Ofrecer nuevos tipos de afiliación, como la afiliación corporativa para los empleados de una misma empresa, o la afiliación asociada para profesionales jóvenes que desean una opción de menor costo o que requiera menos tiempo.</a:t>
            </a:r>
            <a:endParaRPr lang="x-es-XL" dirty="0">
              <a:effectLst/>
              <a:latin typeface="Arial Narrow" panose="020B0606020202030204" pitchFamily="34" charset="0"/>
              <a:ea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57200" algn="l"/>
              </a:tabLst>
              <a:defRPr/>
            </a:pPr>
            <a:r>
              <a:rPr lang="x-es-XL" b="0" i="0" u="none" baseline="0">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Eliminar las barreras que pueden impedir que algunas personas se afilien al club, como por ejemplo, solo reunirse en un momento o lugar que no es accesible para todos.</a:t>
            </a:r>
            <a:r>
              <a:rPr lang="x-es-XL" b="0" i="0" u="none" baseline="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 </a:t>
            </a:r>
            <a:r>
              <a:rPr lang="x-es-XL" b="0" i="0" u="none" baseline="0">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Esto podría hacerse iniciando un club satélite o un club acompañante que atraiga a nuevos miembros que prefieran reunirse en un momento o lugar diferente o centrarse exclusivamente en las actividades de servicio.  </a:t>
            </a:r>
            <a:endParaRPr lang="x-es-XL" dirty="0">
              <a:effectLst/>
              <a:latin typeface="Arial Narrow" panose="020B0606020202030204" pitchFamily="34" charset="0"/>
              <a:ea typeface="Times New Roman" panose="02020603050405020304" pitchFamily="18" charset="0"/>
              <a:cs typeface="Times New Roman" panose="02020603050405020304" pitchFamily="18" charset="0"/>
            </a:endParaRPr>
          </a:p>
          <a:p>
            <a:pPr marL="342900" marR="0" lvl="0" indent="-342900" algn="l" rtl="0">
              <a:buFont typeface="Arial" panose="020B0604020202020204" pitchFamily="34" charset="0"/>
              <a:buChar char="•"/>
              <a:tabLst>
                <a:tab pos="457200" algn="l"/>
              </a:tabLst>
            </a:pPr>
            <a:endParaRPr lang="x-es-XL" dirty="0">
              <a:effectLst/>
              <a:latin typeface="Arial Narrow" panose="020B0606020202030204" pitchFamily="34" charset="0"/>
              <a:ea typeface="Times New Roman" panose="02020603050405020304" pitchFamily="18" charset="0"/>
              <a:cs typeface="Times New Roman" panose="02020603050405020304" pitchFamily="18" charset="0"/>
            </a:endParaRPr>
          </a:p>
          <a:p>
            <a:pPr marL="0" marR="0" algn="l" rtl="0"/>
            <a:r>
              <a:rPr lang="x-es-XL" b="0" i="0" u="none" baseline="0">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Todos queremos un Rotary más fuerte y eficaz. Un Rotary más competente a la hora de forjar relaciones de colaboración, de utilizar herramientas digitales y de poner en marcha ideas innovadoras para unir a las personas.  Contar con voces más diversas en nuestros clubes y en nuestro liderazgo nos ayudará a que Rotary siga manteniendo su relevancia en un mundo cambiante. Nuestra capacidad de adaptación es la clave para fortalecer el futuro de Rotary.      </a:t>
            </a:r>
            <a:endParaRPr lang="x-es-XL" dirty="0">
              <a:effectLst/>
              <a:latin typeface="Arial Narrow" panose="020B0606020202030204" pitchFamily="34" charset="0"/>
              <a:ea typeface="Times New Roman" panose="02020603050405020304" pitchFamily="18" charset="0"/>
            </a:endParaRPr>
          </a:p>
          <a:p>
            <a:pPr marL="0" marR="0" algn="l" rtl="0"/>
            <a:r>
              <a:rPr lang="x-es-XL" b="0" i="0" u="none" baseline="0">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 </a:t>
            </a:r>
            <a:endParaRPr lang="x-es-XL" dirty="0">
              <a:effectLst/>
              <a:latin typeface="Arial Narrow" panose="020B0606020202030204" pitchFamily="34"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algn="l" rtl="0"/>
            <a:fld id="{DB827055-821E-4F6B-AAA9-2685E1493D9C}" type="slidenum">
              <a:rPr/>
              <a:t>10</a:t>
            </a:fld>
            <a:endParaRPr lang="x-es-XL" dirty="0"/>
          </a:p>
        </p:txBody>
      </p:sp>
    </p:spTree>
    <p:extLst>
      <p:ext uri="{BB962C8B-B14F-4D97-AF65-F5344CB8AC3E}">
        <p14:creationId xmlns:p14="http://schemas.microsoft.com/office/powerpoint/2010/main" val="3206537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rtl="0">
              <a:lnSpc>
                <a:spcPct val="107000"/>
              </a:lnSpc>
              <a:spcBef>
                <a:spcPts val="0"/>
              </a:spcBef>
              <a:spcAft>
                <a:spcPts val="800"/>
              </a:spcAft>
            </a:pPr>
            <a:r>
              <a:rPr lang="x-es-XL" b="0" i="0" u="none" baseline="0">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La cuarta es mejorar la participación de todos los que se relacionan con nosotros. Hoy más que nunca, tenemos la oportunidad de conectar con los demás de forma diferente para ofrecerles más oportunidades para asistir a nuestras reuniones, apoyar a nuestras comunidades y crecer personal y profesionalmente. </a:t>
            </a:r>
          </a:p>
          <a:p>
            <a:pPr marL="0" marR="0" algn="l" rtl="0">
              <a:lnSpc>
                <a:spcPct val="107000"/>
              </a:lnSpc>
              <a:spcBef>
                <a:spcPts val="0"/>
              </a:spcBef>
              <a:spcAft>
                <a:spcPts val="800"/>
              </a:spcAft>
            </a:pPr>
            <a:endParaRPr lang="x-es-XL" dirty="0">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endParaRPr>
          </a:p>
          <a:p>
            <a:pPr marL="0" marR="0" algn="l" rtl="0">
              <a:lnSpc>
                <a:spcPct val="107000"/>
              </a:lnSpc>
              <a:spcBef>
                <a:spcPts val="0"/>
              </a:spcBef>
              <a:spcAft>
                <a:spcPts val="800"/>
              </a:spcAft>
            </a:pPr>
            <a:r>
              <a:rPr lang="x-es-XL" b="0" i="0" u="none" baseline="0">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Nuestros clubes están introduciendo cambios interesantes para adaptarse a las diversas necesidades de sus socios y comunidades. Ellos: </a:t>
            </a:r>
          </a:p>
          <a:p>
            <a:pPr marL="0" marR="0" algn="l" rtl="0">
              <a:lnSpc>
                <a:spcPct val="107000"/>
              </a:lnSpc>
              <a:spcBef>
                <a:spcPts val="0"/>
              </a:spcBef>
              <a:spcAft>
                <a:spcPts val="800"/>
              </a:spcAft>
            </a:pPr>
            <a:endParaRPr lang="x-es-XL" dirty="0">
              <a:effectLst/>
              <a:latin typeface="Arial Narrow" panose="020B0606020202030204" pitchFamily="34" charset="0"/>
              <a:ea typeface="Calibri" panose="020F0502020204030204" pitchFamily="34" charset="0"/>
              <a:cs typeface="Times New Roman" panose="02020603050405020304" pitchFamily="18" charset="0"/>
            </a:endParaRPr>
          </a:p>
          <a:p>
            <a:pPr marL="342900" marR="0" lvl="0" indent="-342900" algn="l" rtl="0">
              <a:lnSpc>
                <a:spcPct val="107000"/>
              </a:lnSpc>
              <a:spcBef>
                <a:spcPts val="0"/>
              </a:spcBef>
              <a:spcAft>
                <a:spcPts val="800"/>
              </a:spcAft>
              <a:buFont typeface="Arial" panose="020B0604020202020204" pitchFamily="34" charset="0"/>
              <a:buChar char="•"/>
              <a:tabLst>
                <a:tab pos="457200" algn="l"/>
              </a:tabLst>
            </a:pPr>
            <a:r>
              <a:rPr lang="x-es-XL" b="0" i="0" u="none" baseline="0">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Se reúnen en línea o tanto en persona como en línea. Esto hace que más personas puedan asistir a las reuniones.</a:t>
            </a:r>
            <a:endParaRPr lang="x-es-XL" dirty="0">
              <a:effectLst/>
              <a:latin typeface="Arial Narrow" panose="020B0606020202030204" pitchFamily="34" charset="0"/>
              <a:ea typeface="Calibri" panose="020F0502020204030204" pitchFamily="34" charset="0"/>
              <a:cs typeface="Times New Roman" panose="02020603050405020304" pitchFamily="18" charset="0"/>
            </a:endParaRPr>
          </a:p>
          <a:p>
            <a:pPr marL="342900" marR="0" lvl="0" indent="-342900" algn="l" rtl="0">
              <a:lnSpc>
                <a:spcPct val="107000"/>
              </a:lnSpc>
              <a:spcBef>
                <a:spcPts val="0"/>
              </a:spcBef>
              <a:spcAft>
                <a:spcPts val="800"/>
              </a:spcAft>
              <a:buFont typeface="Arial" panose="020B0604020202020204" pitchFamily="34" charset="0"/>
              <a:buChar char="•"/>
              <a:tabLst>
                <a:tab pos="457200" algn="l"/>
              </a:tabLst>
            </a:pPr>
            <a:r>
              <a:rPr lang="x-es-XL" b="0" i="0" u="none" baseline="0">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Fomentan una cultura que complementa a la familia, en vez de competir con ella.</a:t>
            </a:r>
            <a:endParaRPr lang="x-es-XL" dirty="0">
              <a:effectLst/>
              <a:latin typeface="Arial Narrow" panose="020B0606020202030204" pitchFamily="34" charset="0"/>
              <a:ea typeface="Calibri" panose="020F0502020204030204" pitchFamily="34" charset="0"/>
              <a:cs typeface="Times New Roman" panose="02020603050405020304" pitchFamily="18" charset="0"/>
            </a:endParaRPr>
          </a:p>
          <a:p>
            <a:pPr marL="342900" marR="0" lvl="0" indent="-342900" algn="l" rtl="0">
              <a:lnSpc>
                <a:spcPct val="107000"/>
              </a:lnSpc>
              <a:spcBef>
                <a:spcPts val="0"/>
              </a:spcBef>
              <a:spcAft>
                <a:spcPts val="800"/>
              </a:spcAft>
              <a:buFont typeface="Arial" panose="020B0604020202020204" pitchFamily="34" charset="0"/>
              <a:buChar char="•"/>
              <a:tabLst>
                <a:tab pos="457200" algn="l"/>
              </a:tabLst>
            </a:pPr>
            <a:r>
              <a:rPr lang="x-es-XL" b="0" i="0" u="none" baseline="0">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Alientan a los socios a aprovechar el catálogo de cursos de desarrollo profesional disponibles en el Centro de Formación de Rotary.</a:t>
            </a:r>
            <a:endParaRPr lang="x-es-XL" dirty="0">
              <a:effectLst/>
              <a:latin typeface="Arial Narrow" panose="020B0606020202030204" pitchFamily="34" charset="0"/>
              <a:ea typeface="Calibri" panose="020F0502020204030204" pitchFamily="34" charset="0"/>
              <a:cs typeface="Times New Roman" panose="02020603050405020304" pitchFamily="18" charset="0"/>
            </a:endParaRPr>
          </a:p>
          <a:p>
            <a:pPr marL="342900" marR="0" lvl="0" indent="-342900" algn="l" rtl="0">
              <a:lnSpc>
                <a:spcPct val="107000"/>
              </a:lnSpc>
              <a:spcBef>
                <a:spcPts val="0"/>
              </a:spcBef>
              <a:spcAft>
                <a:spcPts val="800"/>
              </a:spcAft>
              <a:buFont typeface="Arial" panose="020B0604020202020204" pitchFamily="34" charset="0"/>
              <a:buChar char="•"/>
              <a:tabLst>
                <a:tab pos="457200" algn="l"/>
              </a:tabLst>
            </a:pPr>
            <a:r>
              <a:rPr lang="x-es-XL" b="0" i="0" u="none" baseline="0">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Fundan clubes satélite o acompañantes para ofrecer a los socios potenciales la posibilidad de afiliarse a Rotary, ya que de otro modo no podrían asistir a sus reuniones.</a:t>
            </a:r>
            <a:endParaRPr lang="x-es-XL" dirty="0">
              <a:effectLst/>
              <a:latin typeface="Arial Narrow" panose="020B0606020202030204" pitchFamily="34" charset="0"/>
              <a:ea typeface="Calibri" panose="020F0502020204030204" pitchFamily="34" charset="0"/>
              <a:cs typeface="Times New Roman" panose="02020603050405020304" pitchFamily="18" charset="0"/>
            </a:endParaRPr>
          </a:p>
          <a:p>
            <a:pPr marL="342900" marR="0" lvl="0" indent="-342900" algn="l" rtl="0">
              <a:lnSpc>
                <a:spcPct val="107000"/>
              </a:lnSpc>
              <a:spcBef>
                <a:spcPts val="0"/>
              </a:spcBef>
              <a:spcAft>
                <a:spcPts val="800"/>
              </a:spcAft>
              <a:buFont typeface="Arial" panose="020B0604020202020204" pitchFamily="34" charset="0"/>
              <a:buChar char="•"/>
              <a:tabLst>
                <a:tab pos="457200" algn="l"/>
              </a:tabLst>
            </a:pPr>
            <a:r>
              <a:rPr lang="x-es-XL" b="0" i="0" u="none" baseline="0">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Ofrecen a los socios oportunidades más allá del club como asumir cargos de liderazgo en el distrito o afiliarse a un Grupo de Acción de Rotary o Agrupación de Rotary.</a:t>
            </a:r>
            <a:endParaRPr lang="x-es-XL" dirty="0">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algn="l" rtl="0"/>
            <a:fld id="{DB827055-821E-4F6B-AAA9-2685E1493D9C}" type="slidenum">
              <a:rPr/>
              <a:t>11</a:t>
            </a:fld>
            <a:endParaRPr lang="x-es-XL" dirty="0"/>
          </a:p>
        </p:txBody>
      </p:sp>
    </p:spTree>
    <p:extLst>
      <p:ext uri="{BB962C8B-B14F-4D97-AF65-F5344CB8AC3E}">
        <p14:creationId xmlns:p14="http://schemas.microsoft.com/office/powerpoint/2010/main" val="2390572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rtl="0">
              <a:lnSpc>
                <a:spcPct val="107000"/>
              </a:lnSpc>
              <a:spcBef>
                <a:spcPts val="0"/>
              </a:spcBef>
              <a:spcAft>
                <a:spcPts val="0"/>
              </a:spcAft>
            </a:pPr>
            <a:r>
              <a:rPr lang="x-es-XL" b="0" i="0" u="none" baseline="0">
                <a:effectLst/>
                <a:latin typeface="Arial Narrow" panose="020B0606020202030204" pitchFamily="34" charset="0"/>
                <a:ea typeface="Calibri" panose="020F0502020204030204" pitchFamily="34" charset="0"/>
                <a:cs typeface="Times New Roman" panose="02020603050405020304" pitchFamily="18" charset="0"/>
              </a:rPr>
              <a:t>Nosotros también podemos hacer crecer a Rotary y mejorar la experiencia de los socios adoptando modelos innovadores que den la bienvenida a participantes más diversos, alienten nuevas ideas y perspectivas de la próxima generación de líderes, y ofrezcan formas significativas para que otros se nos unan y tomen acción. Esto puede incluir el desarrollo de tipos de clubes nuevos y más flexibles, o la creación de nuevos canales de acceso a la organización que no tengan vínculo alguno con los clubes. Rotary debe estar en todas partes, con un estilo que se adapte a todos.</a:t>
            </a:r>
          </a:p>
          <a:p>
            <a:pPr marL="0" marR="0" algn="l" rtl="0">
              <a:lnSpc>
                <a:spcPct val="107000"/>
              </a:lnSpc>
              <a:spcBef>
                <a:spcPts val="0"/>
              </a:spcBef>
              <a:spcAft>
                <a:spcPts val="0"/>
              </a:spcAft>
            </a:pPr>
            <a:r>
              <a:rPr lang="x-es-XL" b="0" i="0" u="none" baseline="0">
                <a:effectLst/>
                <a:latin typeface="Arial Narrow" panose="020B0606020202030204" pitchFamily="34" charset="0"/>
                <a:ea typeface="Calibri" panose="020F0502020204030204" pitchFamily="34" charset="0"/>
                <a:cs typeface="Times New Roman" panose="02020603050405020304" pitchFamily="18" charset="0"/>
              </a:rPr>
              <a:t> </a:t>
            </a:r>
            <a:endParaRPr lang="x-es-XL"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gn="l" rtl="0">
              <a:lnSpc>
                <a:spcPct val="107000"/>
              </a:lnSpc>
              <a:spcBef>
                <a:spcPts val="0"/>
              </a:spcBef>
              <a:spcAft>
                <a:spcPts val="0"/>
              </a:spcAft>
            </a:pPr>
            <a:r>
              <a:rPr lang="x-es-XL" b="0" i="0" u="none" baseline="0">
                <a:effectLst/>
                <a:latin typeface="Arial Narrow" panose="020B0606020202030204" pitchFamily="34" charset="0"/>
                <a:ea typeface="Calibri" panose="020F0502020204030204" pitchFamily="34" charset="0"/>
                <a:cs typeface="Times New Roman" panose="02020603050405020304" pitchFamily="18" charset="0"/>
              </a:rPr>
              <a:t>Como se puede ver en algunos de los modelos enumerados aquí, los nuevos clubes pueden dar cabida a diferentes grupos demográficos y ofrecer más horarios y formatos de reunión. Sabemos, gracias al seguimiento de los datos año tras año, que tradicionalmente son los nuevos clubes los que impulsan nuestro crecimiento. Hasta el 88 % de los socios fundadores de los nuevos clubes son rotarios por primera vez.</a:t>
            </a:r>
          </a:p>
          <a:p>
            <a:pPr marL="0" marR="0" algn="l" rtl="0">
              <a:lnSpc>
                <a:spcPct val="107000"/>
              </a:lnSpc>
              <a:spcBef>
                <a:spcPts val="0"/>
              </a:spcBef>
              <a:spcAft>
                <a:spcPts val="0"/>
              </a:spcAft>
            </a:pPr>
            <a:endParaRPr lang="x-es-XL"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gn="l" rtl="0" fontAlgn="base"/>
            <a:r>
              <a:rPr lang="x-es-XL" b="0" i="0" u="none" baseline="0">
                <a:effectLst/>
                <a:latin typeface="Arial Narrow" panose="020B0606020202030204" pitchFamily="34" charset="0"/>
                <a:ea typeface="Times New Roman" panose="02020603050405020304" pitchFamily="18" charset="0"/>
              </a:rPr>
              <a:t>Pero el crecimiento de la membresía es solo uno de los beneficios del establecimiento de nuevos tipos de experiencias. Cuando le preguntamos a los promotores del desarrollo de nuevos clubes, ellos dijeron que establecer nuevos clubes también involucra a los socios existentes, aumenta la diversidad en general, hace que Rotary sea más visible en las comunidades y aumenta las oportunidades para establecer alianzas con otras organizaciones comunitarias. </a:t>
            </a:r>
          </a:p>
        </p:txBody>
      </p:sp>
      <p:sp>
        <p:nvSpPr>
          <p:cNvPr id="4" name="Slide Number Placeholder 3"/>
          <p:cNvSpPr>
            <a:spLocks noGrp="1"/>
          </p:cNvSpPr>
          <p:nvPr>
            <p:ph type="sldNum" sz="quarter" idx="10"/>
          </p:nvPr>
        </p:nvSpPr>
        <p:spPr/>
        <p:txBody>
          <a:bodyPr/>
          <a:lstStyle/>
          <a:p>
            <a:pPr algn="l" rtl="0"/>
            <a:fld id="{DB827055-821E-4F6B-AAA9-2685E1493D9C}" type="slidenum">
              <a:rPr/>
              <a:t>12</a:t>
            </a:fld>
            <a:endParaRPr lang="x-es-XL" dirty="0"/>
          </a:p>
        </p:txBody>
      </p:sp>
    </p:spTree>
    <p:extLst>
      <p:ext uri="{BB962C8B-B14F-4D97-AF65-F5344CB8AC3E}">
        <p14:creationId xmlns:p14="http://schemas.microsoft.com/office/powerpoint/2010/main" val="7368230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rtl="0">
              <a:lnSpc>
                <a:spcPct val="107000"/>
              </a:lnSpc>
              <a:spcBef>
                <a:spcPts val="0"/>
              </a:spcBef>
              <a:spcAft>
                <a:spcPts val="800"/>
              </a:spcAft>
            </a:pPr>
            <a:r>
              <a:rPr lang="x-es-XL" b="0" i="0" u="none" kern="1200" baseline="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Cuando las personas se conectan con Rotary, su potencial para marcar la diferencia crece exponencialmente. Esto se debe a que se conectan a una red diversa compuesta por más de 1,4 millones de personas, gente de acción, de todo el mundo que comparten el objetivo de mejorar la vida del prójimo. </a:t>
            </a:r>
          </a:p>
          <a:p>
            <a:pPr marL="0" marR="0" algn="l" rtl="0">
              <a:lnSpc>
                <a:spcPct val="107000"/>
              </a:lnSpc>
              <a:spcBef>
                <a:spcPts val="0"/>
              </a:spcBef>
              <a:spcAft>
                <a:spcPts val="800"/>
              </a:spcAft>
            </a:pPr>
            <a:r>
              <a:rPr lang="x-es-XL" b="0" i="0" u="none" kern="1200" baseline="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 Nuevamente, citando a Jennifer Jones, «Imaginen un mundo que merezca lo mejor de nosotros, en el que nos levantemos cada día sabiendo que podemos marcar la diferencia. No se imaginen el ayer. Imaginen el mañana».</a:t>
            </a:r>
          </a:p>
          <a:p>
            <a:pPr marL="0" marR="0" algn="l" rtl="0">
              <a:lnSpc>
                <a:spcPct val="107000"/>
              </a:lnSpc>
              <a:spcBef>
                <a:spcPts val="0"/>
              </a:spcBef>
              <a:spcAft>
                <a:spcPts val="800"/>
              </a:spcAft>
            </a:pPr>
            <a:endParaRPr lang="x-es-XL" kern="1200" dirty="0">
              <a:solidFill>
                <a:srgbClr val="000000"/>
              </a:solidFill>
              <a:effectLst/>
              <a:latin typeface="Arial Narrow" panose="020B0606020202030204" pitchFamily="34" charset="0"/>
            </a:endParaRPr>
          </a:p>
          <a:p>
            <a:pPr marL="0" marR="0" algn="l" rtl="0">
              <a:lnSpc>
                <a:spcPct val="107000"/>
              </a:lnSpc>
              <a:spcBef>
                <a:spcPts val="0"/>
              </a:spcBef>
              <a:spcAft>
                <a:spcPts val="800"/>
              </a:spcAft>
            </a:pPr>
            <a:r>
              <a:rPr lang="x-es-XL" b="0" i="0" u="none" kern="1200" baseline="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Juntos construimos un mundo donde las personas se unen y toman acción para generar un cambio perdurable en nosotros mismos, en nuestras comunidades y en el mundo entero.</a:t>
            </a:r>
          </a:p>
          <a:p>
            <a:pPr marL="0" marR="0" algn="l" rtl="0">
              <a:lnSpc>
                <a:spcPct val="107000"/>
              </a:lnSpc>
              <a:spcBef>
                <a:spcPts val="0"/>
              </a:spcBef>
              <a:spcAft>
                <a:spcPts val="800"/>
              </a:spcAft>
            </a:pPr>
            <a:endParaRPr lang="x-es-XL"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gn="l" rtl="0">
              <a:lnSpc>
                <a:spcPct val="107000"/>
              </a:lnSpc>
              <a:spcBef>
                <a:spcPts val="0"/>
              </a:spcBef>
              <a:spcAft>
                <a:spcPts val="800"/>
              </a:spcAft>
            </a:pPr>
            <a:r>
              <a:rPr lang="x-es-XL" b="0" i="0" u="none" kern="1200" baseline="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 Muchas gracias.</a:t>
            </a:r>
          </a:p>
          <a:p>
            <a:pPr marL="0" marR="0" algn="l" rtl="0">
              <a:lnSpc>
                <a:spcPct val="107000"/>
              </a:lnSpc>
              <a:spcBef>
                <a:spcPts val="0"/>
              </a:spcBef>
              <a:spcAft>
                <a:spcPts val="800"/>
              </a:spcAft>
            </a:pPr>
            <a:endParaRPr lang="x-es-XL"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gn="l" rtl="0">
              <a:lnSpc>
                <a:spcPct val="107000"/>
              </a:lnSpc>
              <a:spcBef>
                <a:spcPts val="0"/>
              </a:spcBef>
              <a:spcAft>
                <a:spcPts val="800"/>
              </a:spcAft>
            </a:pPr>
            <a:r>
              <a:rPr lang="x-es-XL" b="0" i="0" u="none" kern="1200" baseline="0">
                <a:solidFill>
                  <a:srgbClr val="000000"/>
                </a:solidFill>
                <a:effectLst/>
                <a:latin typeface="Arial Narrow" panose="020B0606020202030204" pitchFamily="34" charset="0"/>
                <a:ea typeface="Arial Narrow" panose="020B0606020202030204" pitchFamily="34" charset="0"/>
                <a:cs typeface="Arial Narrow" panose="020B0606020202030204" pitchFamily="34" charset="0"/>
              </a:rPr>
              <a:t> ¿Tienen alguna pregunta?</a:t>
            </a:r>
          </a:p>
          <a:p>
            <a:pPr marL="0" marR="0" algn="l" rtl="0">
              <a:lnSpc>
                <a:spcPct val="107000"/>
              </a:lnSpc>
              <a:spcBef>
                <a:spcPts val="0"/>
              </a:spcBef>
              <a:spcAft>
                <a:spcPts val="800"/>
              </a:spcAft>
            </a:pPr>
            <a:endParaRPr lang="x-es-XL" dirty="0">
              <a:solidFill>
                <a:srgbClr val="000000"/>
              </a:solidFill>
              <a:latin typeface="Arial Narrow" panose="020B0606020202030204" pitchFamily="34" charset="0"/>
              <a:ea typeface="Calibri" panose="020F0502020204030204" pitchFamily="34" charset="0"/>
              <a:cs typeface="Times New Roman" panose="02020603050405020304" pitchFamily="18" charset="0"/>
            </a:endParaRPr>
          </a:p>
          <a:p>
            <a:pPr marL="0" marR="0" algn="l" rtl="0">
              <a:lnSpc>
                <a:spcPct val="107000"/>
              </a:lnSpc>
              <a:spcBef>
                <a:spcPts val="0"/>
              </a:spcBef>
              <a:spcAft>
                <a:spcPts val="800"/>
              </a:spcAft>
            </a:pPr>
            <a:r>
              <a:rPr lang="x-es-XL" sz="1200" b="0" i="1" u="none" kern="1200" baseline="0">
                <a:solidFill>
                  <a:srgbClr val="000000"/>
                </a:solidFill>
                <a:effectLst/>
                <a:latin typeface="Arial Narrow" panose="020B0606020202030204" pitchFamily="34" charset="0"/>
                <a:ea typeface="+mn-ea"/>
                <a:cs typeface="+mn-cs"/>
              </a:rPr>
              <a:t>NOTA PARA EL ORADOR: </a:t>
            </a:r>
            <a:r>
              <a:rPr lang="x-es-XL" sz="1200" b="0" i="0" u="none" kern="1200" baseline="0">
                <a:solidFill>
                  <a:srgbClr val="000000"/>
                </a:solidFill>
                <a:effectLst/>
                <a:latin typeface="Arial Narrow" panose="020B0606020202030204" pitchFamily="34" charset="0"/>
                <a:ea typeface="+mn-ea"/>
                <a:cs typeface="+mn-cs"/>
              </a:rPr>
              <a:t>Para obtener respuesta a tus consultas, escribe a membershipdevelopment@rotary.org</a:t>
            </a:r>
            <a:endParaRPr lang="x-es-XL" dirty="0">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algn="l" rtl="0"/>
            <a:fld id="{DB827055-821E-4F6B-AAA9-2685E1493D9C}" type="slidenum">
              <a:rPr/>
              <a:t>13</a:t>
            </a:fld>
            <a:endParaRPr lang="x-es-XL" dirty="0"/>
          </a:p>
        </p:txBody>
      </p:sp>
    </p:spTree>
    <p:extLst>
      <p:ext uri="{BB962C8B-B14F-4D97-AF65-F5344CB8AC3E}">
        <p14:creationId xmlns:p14="http://schemas.microsoft.com/office/powerpoint/2010/main" val="3260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rtl="0">
              <a:spcBef>
                <a:spcPts val="0"/>
              </a:spcBef>
              <a:spcAft>
                <a:spcPts val="0"/>
              </a:spcAft>
            </a:pPr>
            <a:r>
              <a:rPr lang="x-es-XL" b="0" i="0" u="none" baseline="0">
                <a:solidFill>
                  <a:srgbClr val="000000"/>
                </a:solidFill>
                <a:effectLst/>
                <a:latin typeface="Arial Narrow" panose="020B0606020202030204" pitchFamily="34" charset="0"/>
                <a:ea typeface="Calibri" panose="020F0502020204030204" pitchFamily="34" charset="0"/>
                <a:cs typeface="Georgia" panose="02040502050405020303" pitchFamily="18" charset="0"/>
              </a:rPr>
              <a:t>La membresía de Rotary en el mundo es de 1,4 millones de personas que son gente de acción. Al trabajar juntos, 1,2 millones de rotarios y 200 000 rotaractianos en más de 46 000 clubes generan un cambio positivo en todo el mundo. </a:t>
            </a:r>
          </a:p>
          <a:p>
            <a:pPr marL="0" marR="0" algn="l" rtl="0">
              <a:spcBef>
                <a:spcPts val="0"/>
              </a:spcBef>
              <a:spcAft>
                <a:spcPts val="0"/>
              </a:spcAft>
            </a:pPr>
            <a:r>
              <a:rPr lang="x-es-XL" b="0" i="0" u="none" baseline="0">
                <a:solidFill>
                  <a:srgbClr val="000000"/>
                </a:solidFill>
                <a:effectLst/>
                <a:latin typeface="Arial Narrow" panose="020B0606020202030204" pitchFamily="34" charset="0"/>
                <a:ea typeface="Calibri" panose="020F0502020204030204" pitchFamily="34" charset="0"/>
                <a:cs typeface="Georgia" panose="02040502050405020303" pitchFamily="18" charset="0"/>
              </a:rPr>
              <a:t> </a:t>
            </a:r>
          </a:p>
          <a:p>
            <a:pPr marL="0" marR="0" algn="l" rtl="0">
              <a:spcBef>
                <a:spcPts val="0"/>
              </a:spcBef>
              <a:spcAft>
                <a:spcPts val="0"/>
              </a:spcAft>
            </a:pPr>
            <a:r>
              <a:rPr lang="x-es-XL" b="0" i="0" u="none" baseline="0">
                <a:solidFill>
                  <a:srgbClr val="000000"/>
                </a:solidFill>
                <a:effectLst/>
                <a:latin typeface="Arial Narrow" panose="020B0606020202030204" pitchFamily="34" charset="0"/>
                <a:ea typeface="Calibri" panose="020F0502020204030204" pitchFamily="34" charset="0"/>
                <a:cs typeface="Georgia" panose="02040502050405020303" pitchFamily="18" charset="0"/>
              </a:rPr>
              <a:t>Y aunque Rotaract ha sido elevado a la categoría de socio de Rotary International, es importante que comprendamos y apreciemos la experiencia única que proporciona Rotaract y el valor que aporta a la vida de los jóvenes líderes. </a:t>
            </a:r>
          </a:p>
        </p:txBody>
      </p:sp>
      <p:sp>
        <p:nvSpPr>
          <p:cNvPr id="4" name="Slide Number Placeholder 3"/>
          <p:cNvSpPr>
            <a:spLocks noGrp="1"/>
          </p:cNvSpPr>
          <p:nvPr>
            <p:ph type="sldNum" sz="quarter" idx="10"/>
          </p:nvPr>
        </p:nvSpPr>
        <p:spPr/>
        <p:txBody>
          <a:bodyPr/>
          <a:lstStyle/>
          <a:p>
            <a:pPr algn="l" rtl="0"/>
            <a:fld id="{DB827055-821E-4F6B-AAA9-2685E1493D9C}" type="slidenum">
              <a:rPr/>
              <a:t>2</a:t>
            </a:fld>
            <a:endParaRPr lang="x-es-XL" dirty="0"/>
          </a:p>
        </p:txBody>
      </p:sp>
    </p:spTree>
    <p:extLst>
      <p:ext uri="{BB962C8B-B14F-4D97-AF65-F5344CB8AC3E}">
        <p14:creationId xmlns:p14="http://schemas.microsoft.com/office/powerpoint/2010/main" val="598888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rtl="0">
              <a:spcBef>
                <a:spcPts val="0"/>
              </a:spcBef>
              <a:spcAft>
                <a:spcPts val="0"/>
              </a:spcAft>
            </a:pPr>
            <a:r>
              <a:rPr lang="x-es-XL" b="0" i="0" u="none" baseline="0">
                <a:solidFill>
                  <a:srgbClr val="000000"/>
                </a:solidFill>
                <a:effectLst/>
                <a:latin typeface="Arial Narrow" panose="020B0606020202030204" pitchFamily="34" charset="0"/>
                <a:ea typeface="Calibri" panose="020F0502020204030204" pitchFamily="34" charset="0"/>
                <a:cs typeface="Georgia" panose="02040502050405020303" pitchFamily="18" charset="0"/>
              </a:rPr>
              <a:t>Rotary proporciona una experiencia que busca involucrar a </a:t>
            </a:r>
            <a:r>
              <a:rPr lang="x-es-XL" b="1" i="0" u="none" baseline="0">
                <a:solidFill>
                  <a:srgbClr val="000000"/>
                </a:solidFill>
                <a:effectLst/>
                <a:latin typeface="Arial Narrow" panose="020B0606020202030204" pitchFamily="34" charset="0"/>
                <a:ea typeface="Calibri" panose="020F0502020204030204" pitchFamily="34" charset="0"/>
                <a:cs typeface="Georgia" panose="02040502050405020303" pitchFamily="18" charset="0"/>
              </a:rPr>
              <a:t>múltiples generaciones </a:t>
            </a:r>
            <a:r>
              <a:rPr lang="x-es-XL" b="0" i="0" u="none" baseline="0">
                <a:solidFill>
                  <a:srgbClr val="000000"/>
                </a:solidFill>
                <a:effectLst/>
                <a:latin typeface="Arial Narrow" panose="020B0606020202030204" pitchFamily="34" charset="0"/>
                <a:ea typeface="Calibri" panose="020F0502020204030204" pitchFamily="34" charset="0"/>
                <a:cs typeface="Georgia" panose="02040502050405020303" pitchFamily="18" charset="0"/>
              </a:rPr>
              <a:t>que comparten los ideales de servicio, liderazgo, diversidad, integridad y amistad, y desean divertirse mientras generan un cambio duradero en el mundo, en sus comunidades y en sí mismos. Mientras que Rotaract atrae a </a:t>
            </a:r>
            <a:r>
              <a:rPr lang="x-es-XL" b="1" i="0" u="none" baseline="0">
                <a:solidFill>
                  <a:srgbClr val="000000"/>
                </a:solidFill>
                <a:effectLst/>
                <a:latin typeface="Arial Narrow" panose="020B0606020202030204" pitchFamily="34" charset="0"/>
                <a:ea typeface="Calibri" panose="020F0502020204030204" pitchFamily="34" charset="0"/>
                <a:cs typeface="Georgia" panose="02040502050405020303" pitchFamily="18" charset="0"/>
              </a:rPr>
              <a:t>adultos jóvenes </a:t>
            </a:r>
            <a:r>
              <a:rPr lang="x-es-XL" b="0" i="0" u="none" baseline="0">
                <a:solidFill>
                  <a:srgbClr val="000000"/>
                </a:solidFill>
                <a:effectLst/>
                <a:latin typeface="Arial Narrow" panose="020B0606020202030204" pitchFamily="34" charset="0"/>
                <a:ea typeface="Calibri" panose="020F0502020204030204" pitchFamily="34" charset="0"/>
                <a:cs typeface="Georgia" panose="02040502050405020303" pitchFamily="18" charset="0"/>
              </a:rPr>
              <a:t>que prefieren desarrollar sus habilidades profesionales, de liderazgo y de servicio a través de una </a:t>
            </a:r>
            <a:r>
              <a:rPr lang="x-es-XL" b="1" i="0" u="none" baseline="0">
                <a:solidFill>
                  <a:srgbClr val="000000"/>
                </a:solidFill>
                <a:effectLst/>
                <a:latin typeface="Arial Narrow" panose="020B0606020202030204" pitchFamily="34" charset="0"/>
                <a:ea typeface="Calibri" panose="020F0502020204030204" pitchFamily="34" charset="0"/>
                <a:cs typeface="Georgia" panose="02040502050405020303" pitchFamily="18" charset="0"/>
              </a:rPr>
              <a:t>red de pares </a:t>
            </a:r>
            <a:r>
              <a:rPr lang="x-es-XL" b="0" i="0" u="none" baseline="0">
                <a:solidFill>
                  <a:srgbClr val="000000"/>
                </a:solidFill>
                <a:effectLst/>
                <a:latin typeface="Arial Narrow" panose="020B0606020202030204" pitchFamily="34" charset="0"/>
                <a:ea typeface="Calibri" panose="020F0502020204030204" pitchFamily="34" charset="0"/>
                <a:cs typeface="Georgia" panose="02040502050405020303" pitchFamily="18" charset="0"/>
              </a:rPr>
              <a:t>divertida e inclusiva de gente de acción con ideas afines.</a:t>
            </a:r>
          </a:p>
          <a:p>
            <a:pPr marL="0" marR="0" algn="l" rtl="0">
              <a:spcBef>
                <a:spcPts val="0"/>
              </a:spcBef>
              <a:spcAft>
                <a:spcPts val="0"/>
              </a:spcAft>
            </a:pPr>
            <a:r>
              <a:rPr lang="x-es-XL" b="0" i="0" u="none" baseline="0">
                <a:solidFill>
                  <a:srgbClr val="000000"/>
                </a:solidFill>
                <a:effectLst/>
                <a:latin typeface="Arial Narrow" panose="020B0606020202030204" pitchFamily="34" charset="0"/>
                <a:ea typeface="Calibri" panose="020F0502020204030204" pitchFamily="34" charset="0"/>
                <a:cs typeface="Georgia" panose="02040502050405020303" pitchFamily="18" charset="0"/>
              </a:rPr>
              <a:t> </a:t>
            </a:r>
          </a:p>
          <a:p>
            <a:pPr marL="0" marR="0" algn="l" rtl="0">
              <a:spcBef>
                <a:spcPts val="0"/>
              </a:spcBef>
              <a:spcAft>
                <a:spcPts val="0"/>
              </a:spcAft>
            </a:pPr>
            <a:r>
              <a:rPr lang="x-es-XL" b="0" i="0" u="none" baseline="0">
                <a:solidFill>
                  <a:srgbClr val="000000"/>
                </a:solidFill>
                <a:effectLst/>
                <a:latin typeface="Arial Narrow" panose="020B0606020202030204" pitchFamily="34" charset="0"/>
                <a:ea typeface="Calibri" panose="020F0502020204030204" pitchFamily="34" charset="0"/>
                <a:cs typeface="Georgia" panose="02040502050405020303" pitchFamily="18" charset="0"/>
              </a:rPr>
              <a:t>Tanto si estudian en la universidad como si están iniciando sus carreras, los rotaractianos aportan mucho a nuestra membresía y son colaboradores iguales y valiosos en el servicio de los rotarios. Pueden ser nombrados para cargos distritales y ser propuestos para obtener premios en reconocimiento a su labor. Sigamos buscando formas de involucrar a los rotaractianos en todo lo que hacemos. </a:t>
            </a:r>
          </a:p>
          <a:p>
            <a:endParaRPr lang="x-es-XL" kern="1200" dirty="0">
              <a:solidFill>
                <a:schemeClr val="tx1"/>
              </a:solidFill>
              <a:effectLst/>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pPr algn="l" rtl="0"/>
            <a:fld id="{DB827055-821E-4F6B-AAA9-2685E1493D9C}" type="slidenum">
              <a:rPr/>
              <a:t>3</a:t>
            </a:fld>
            <a:endParaRPr lang="x-es-XL" dirty="0"/>
          </a:p>
        </p:txBody>
      </p:sp>
    </p:spTree>
    <p:extLst>
      <p:ext uri="{BB962C8B-B14F-4D97-AF65-F5344CB8AC3E}">
        <p14:creationId xmlns:p14="http://schemas.microsoft.com/office/powerpoint/2010/main" val="2081148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rtl="0">
              <a:lnSpc>
                <a:spcPct val="107000"/>
              </a:lnSpc>
              <a:spcBef>
                <a:spcPts val="0"/>
              </a:spcBef>
              <a:spcAft>
                <a:spcPts val="0"/>
              </a:spcAft>
            </a:pPr>
            <a:r>
              <a:rPr lang="x-es-XL" b="0" i="0" u="none" baseline="0">
                <a:solidFill>
                  <a:srgbClr val="000000"/>
                </a:solidFill>
                <a:effectLst/>
                <a:latin typeface="Arial Narrow" panose="020B0606020202030204" pitchFamily="34" charset="0"/>
                <a:ea typeface="Calibri" panose="020F0502020204030204" pitchFamily="34" charset="0"/>
                <a:cs typeface="Georgia" panose="02040502050405020303" pitchFamily="18" charset="0"/>
              </a:rPr>
              <a:t>Si bien la membresía se estancó gradualmente de 2020 a 2022 (en gran parte debido a la pandemia), hemos recuperado las pérdidas en membresía y continuamos agregando nuevos clubes y socios en todo el mundo.</a:t>
            </a:r>
            <a:endParaRPr lang="x-es-XL"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gn="l" rtl="0">
              <a:lnSpc>
                <a:spcPct val="107000"/>
              </a:lnSpc>
              <a:spcBef>
                <a:spcPts val="0"/>
              </a:spcBef>
              <a:spcAft>
                <a:spcPts val="0"/>
              </a:spcAft>
            </a:pPr>
            <a:r>
              <a:rPr lang="x-es-XL" b="0" i="0" u="none" baseline="0">
                <a:solidFill>
                  <a:srgbClr val="000000"/>
                </a:solidFill>
                <a:effectLst/>
                <a:latin typeface="Arial Narrow" panose="020B0606020202030204" pitchFamily="34" charset="0"/>
                <a:ea typeface="Calibri" panose="020F0502020204030204" pitchFamily="34" charset="0"/>
                <a:cs typeface="Georgia" panose="02040502050405020303" pitchFamily="18" charset="0"/>
              </a:rPr>
              <a:t> </a:t>
            </a:r>
            <a:endParaRPr lang="x-es-XL"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gn="l" rtl="0">
              <a:lnSpc>
                <a:spcPct val="107000"/>
              </a:lnSpc>
              <a:spcBef>
                <a:spcPts val="0"/>
              </a:spcBef>
              <a:spcAft>
                <a:spcPts val="0"/>
              </a:spcAft>
            </a:pPr>
            <a:r>
              <a:rPr lang="x-es-XL" b="0" i="0" u="none" baseline="0">
                <a:solidFill>
                  <a:srgbClr val="000000"/>
                </a:solidFill>
                <a:effectLst/>
                <a:latin typeface="Arial Narrow" panose="020B0606020202030204" pitchFamily="34" charset="0"/>
                <a:ea typeface="Calibri" panose="020F0502020204030204" pitchFamily="34" charset="0"/>
                <a:cs typeface="Georgia" panose="02040502050405020303" pitchFamily="18" charset="0"/>
              </a:rPr>
              <a:t>Estamos viendo un modesto aumento en la afiliación a los clubes rotarios en comparación con el año pasado, y una disminución en la afiliación a los clubes Rotaract.</a:t>
            </a:r>
            <a:endParaRPr lang="x-es-XL"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gn="l" rtl="0">
              <a:lnSpc>
                <a:spcPct val="107000"/>
              </a:lnSpc>
              <a:spcBef>
                <a:spcPts val="0"/>
              </a:spcBef>
              <a:spcAft>
                <a:spcPts val="0"/>
              </a:spcAft>
            </a:pPr>
            <a:r>
              <a:rPr lang="x-es-XL" b="0" i="0" u="none" baseline="0">
                <a:solidFill>
                  <a:srgbClr val="000000"/>
                </a:solidFill>
                <a:effectLst/>
                <a:latin typeface="Arial Narrow" panose="020B0606020202030204" pitchFamily="34" charset="0"/>
                <a:ea typeface="Calibri" panose="020F0502020204030204" pitchFamily="34" charset="0"/>
                <a:cs typeface="Georgia" panose="02040502050405020303" pitchFamily="18" charset="0"/>
              </a:rPr>
              <a:t> </a:t>
            </a:r>
            <a:endParaRPr lang="x-es-XL"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gn="l" rtl="0">
              <a:lnSpc>
                <a:spcPct val="107000"/>
              </a:lnSpc>
              <a:spcBef>
                <a:spcPts val="0"/>
              </a:spcBef>
              <a:spcAft>
                <a:spcPts val="0"/>
              </a:spcAft>
            </a:pPr>
            <a:r>
              <a:rPr lang="x-es-XL" b="0" i="0" u="none" baseline="0">
                <a:solidFill>
                  <a:srgbClr val="000000"/>
                </a:solidFill>
                <a:effectLst/>
                <a:latin typeface="Arial Narrow" panose="020B0606020202030204" pitchFamily="34" charset="0"/>
                <a:ea typeface="Calibri" panose="020F0502020204030204" pitchFamily="34" charset="0"/>
                <a:cs typeface="Georgia" panose="02040502050405020303" pitchFamily="18" charset="0"/>
              </a:rPr>
              <a:t>Esto se esperaba ya que emitimos la primera factura anual de cuotas de membresía a los clubes Rotaract en enero de 2023.  Las cifras reportadas de Rotaract que vemos ahora reflejan de manera más precisa los rotaractianos y clubes  Rotaract activos en todo el mundo.  </a:t>
            </a:r>
            <a:endParaRPr lang="x-es-XL"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gn="l" rtl="0">
              <a:lnSpc>
                <a:spcPct val="107000"/>
              </a:lnSpc>
              <a:spcBef>
                <a:spcPts val="0"/>
              </a:spcBef>
              <a:spcAft>
                <a:spcPts val="0"/>
              </a:spcAft>
            </a:pPr>
            <a:r>
              <a:rPr lang="x-es-XL" b="0" i="0" u="none" baseline="0">
                <a:effectLst/>
                <a:latin typeface="Arial Narrow" panose="020B0606020202030204" pitchFamily="34" charset="0"/>
                <a:ea typeface="Calibri" panose="020F0502020204030204" pitchFamily="34" charset="0"/>
                <a:cs typeface="Times New Roman" panose="02020603050405020304" pitchFamily="18" charset="0"/>
              </a:rPr>
              <a:t> </a:t>
            </a:r>
            <a:endParaRPr lang="x-es-XL"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gn="l" rtl="0">
              <a:lnSpc>
                <a:spcPct val="107000"/>
              </a:lnSpc>
              <a:spcBef>
                <a:spcPts val="0"/>
              </a:spcBef>
              <a:spcAft>
                <a:spcPts val="0"/>
              </a:spcAft>
            </a:pPr>
            <a:r>
              <a:rPr lang="x-es-XL" b="0" i="0" u="none" baseline="0">
                <a:effectLst/>
                <a:latin typeface="Arial Narrow" panose="020B0606020202030204" pitchFamily="34" charset="0"/>
                <a:ea typeface="Calibri" panose="020F0502020204030204" pitchFamily="34" charset="0"/>
                <a:cs typeface="Times New Roman" panose="02020603050405020304" pitchFamily="18" charset="0"/>
              </a:rPr>
              <a:t> </a:t>
            </a:r>
            <a:endParaRPr lang="x-es-XL"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gn="l" rtl="0">
              <a:lnSpc>
                <a:spcPct val="107000"/>
              </a:lnSpc>
              <a:spcBef>
                <a:spcPts val="0"/>
              </a:spcBef>
              <a:spcAft>
                <a:spcPts val="0"/>
              </a:spcAft>
            </a:pPr>
            <a:r>
              <a:rPr lang="x-es-XL" b="0" i="0" u="none" baseline="0">
                <a:effectLst/>
                <a:latin typeface="Arial Narrow" panose="020B0606020202030204" pitchFamily="34" charset="0"/>
                <a:ea typeface="Calibri" panose="020F0502020204030204" pitchFamily="34" charset="0"/>
                <a:cs typeface="Times New Roman" panose="02020603050405020304" pitchFamily="18" charset="0"/>
              </a:rPr>
              <a:t> </a:t>
            </a:r>
            <a:endParaRPr lang="x-es-XL"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gn="l" rtl="0">
              <a:lnSpc>
                <a:spcPct val="107000"/>
              </a:lnSpc>
              <a:spcBef>
                <a:spcPts val="0"/>
              </a:spcBef>
              <a:spcAft>
                <a:spcPts val="0"/>
              </a:spcAft>
            </a:pPr>
            <a:r>
              <a:rPr lang="x-es-XL" b="0" i="0" u="none" baseline="0">
                <a:effectLst/>
                <a:latin typeface="Arial Narrow" panose="020B0606020202030204" pitchFamily="34" charset="0"/>
                <a:ea typeface="Calibri" panose="020F0502020204030204" pitchFamily="34" charset="0"/>
                <a:cs typeface="Times New Roman" panose="02020603050405020304" pitchFamily="18" charset="0"/>
              </a:rPr>
              <a:t> </a:t>
            </a:r>
            <a:endParaRPr lang="x-es-XL"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gn="l" rtl="0">
              <a:lnSpc>
                <a:spcPct val="107000"/>
              </a:lnSpc>
              <a:spcBef>
                <a:spcPts val="0"/>
              </a:spcBef>
              <a:spcAft>
                <a:spcPts val="0"/>
              </a:spcAft>
            </a:pPr>
            <a:r>
              <a:rPr lang="x-es-XL" b="0" i="0" u="none" baseline="0">
                <a:effectLst/>
                <a:latin typeface="Arial Narrow" panose="020B0606020202030204" pitchFamily="34" charset="0"/>
                <a:ea typeface="Calibri" panose="020F0502020204030204" pitchFamily="34" charset="0"/>
                <a:cs typeface="Times New Roman" panose="02020603050405020304" pitchFamily="18" charset="0"/>
              </a:rPr>
              <a:t> </a:t>
            </a:r>
            <a:endParaRPr lang="x-es-XL"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gn="l" rtl="0">
              <a:lnSpc>
                <a:spcPct val="107000"/>
              </a:lnSpc>
              <a:spcBef>
                <a:spcPts val="0"/>
              </a:spcBef>
              <a:spcAft>
                <a:spcPts val="0"/>
              </a:spcAft>
            </a:pPr>
            <a:r>
              <a:rPr lang="x-es-XL" b="0" i="0" u="none" baseline="0">
                <a:effectLst/>
                <a:latin typeface="Arial Narrow" panose="020B0606020202030204" pitchFamily="34" charset="0"/>
                <a:ea typeface="Calibri" panose="020F0502020204030204" pitchFamily="34" charset="0"/>
                <a:cs typeface="Times New Roman" panose="02020603050405020304" pitchFamily="18" charset="0"/>
              </a:rPr>
              <a:t> </a:t>
            </a:r>
            <a:endParaRPr lang="x-es-XL"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gn="l" rtl="0">
              <a:lnSpc>
                <a:spcPct val="107000"/>
              </a:lnSpc>
              <a:spcBef>
                <a:spcPts val="0"/>
              </a:spcBef>
              <a:spcAft>
                <a:spcPts val="0"/>
              </a:spcAft>
            </a:pPr>
            <a:r>
              <a:rPr lang="x-es-XL" b="0" i="0" u="none" baseline="0">
                <a:effectLst/>
                <a:latin typeface="Arial Narrow" panose="020B0606020202030204" pitchFamily="34" charset="0"/>
                <a:ea typeface="Calibri" panose="020F0502020204030204" pitchFamily="34" charset="0"/>
                <a:cs typeface="Times New Roman" panose="02020603050405020304" pitchFamily="18" charset="0"/>
              </a:rPr>
              <a:t> </a:t>
            </a:r>
            <a:endParaRPr lang="x-es-XL"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gn="l" rtl="0">
              <a:lnSpc>
                <a:spcPct val="107000"/>
              </a:lnSpc>
              <a:spcBef>
                <a:spcPts val="0"/>
              </a:spcBef>
              <a:spcAft>
                <a:spcPts val="0"/>
              </a:spcAft>
            </a:pPr>
            <a:r>
              <a:rPr lang="x-es-XL" b="0" i="0" u="none" baseline="0">
                <a:effectLst/>
                <a:latin typeface="Arial Narrow" panose="020B0606020202030204" pitchFamily="34" charset="0"/>
                <a:ea typeface="Calibri" panose="020F0502020204030204" pitchFamily="34" charset="0"/>
                <a:cs typeface="Times New Roman" panose="02020603050405020304" pitchFamily="18" charset="0"/>
              </a:rPr>
              <a:t> </a:t>
            </a:r>
            <a:endParaRPr lang="x-es-XL" dirty="0">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algn="l" rtl="0"/>
            <a:fld id="{DB827055-821E-4F6B-AAA9-2685E1493D9C}" type="slidenum">
              <a:rPr/>
              <a:t>4</a:t>
            </a:fld>
            <a:endParaRPr lang="x-es-XL" dirty="0"/>
          </a:p>
        </p:txBody>
      </p:sp>
    </p:spTree>
    <p:extLst>
      <p:ext uri="{BB962C8B-B14F-4D97-AF65-F5344CB8AC3E}">
        <p14:creationId xmlns:p14="http://schemas.microsoft.com/office/powerpoint/2010/main" val="289255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x-es-XL" sz="1200" b="0" i="1" u="none" kern="1200" baseline="0">
                <a:solidFill>
                  <a:schemeClr val="tx1"/>
                </a:solidFill>
                <a:effectLst/>
                <a:latin typeface="Arial Narrow" panose="020B0606020202030204" pitchFamily="34" charset="0"/>
                <a:ea typeface="Arial Narrow" panose="020B0606020202030204" pitchFamily="34" charset="0"/>
                <a:cs typeface="Arial Narrow" panose="020B0606020202030204" pitchFamily="34" charset="0"/>
              </a:rPr>
              <a:t>NOTA PARA EL ORADOR: Obtén las tendencias de edad y género de tu área en el tablero de Rotary Club Central. Para añadir los datos del distrito a esta diapositiva, los líderes distritales y de nivel superior pueden ir a </a:t>
            </a:r>
            <a:r>
              <a:rPr lang="x-es-XL" sz="1200" b="1" i="1" u="none" kern="1200" baseline="0">
                <a:solidFill>
                  <a:schemeClr val="tx1"/>
                </a:solidFill>
                <a:effectLst/>
                <a:latin typeface="Arial Narrow" panose="020B0606020202030204" pitchFamily="34" charset="0"/>
                <a:ea typeface="Arial Narrow" panose="020B0606020202030204" pitchFamily="34" charset="0"/>
                <a:cs typeface="Arial Narrow" panose="020B0606020202030204" pitchFamily="34" charset="0"/>
              </a:rPr>
              <a:t>Informes </a:t>
            </a:r>
            <a:r>
              <a:rPr lang="x-es-XL" sz="1200" b="0" i="1" u="none" kern="1200" baseline="0">
                <a:solidFill>
                  <a:schemeClr val="tx1"/>
                </a:solidFill>
                <a:effectLst/>
                <a:latin typeface="Arial Narrow" panose="020B0606020202030204" pitchFamily="34" charset="0"/>
                <a:ea typeface="Arial Narrow" panose="020B0606020202030204" pitchFamily="34" charset="0"/>
                <a:cs typeface="Arial Narrow" panose="020B0606020202030204" pitchFamily="34" charset="0"/>
              </a:rPr>
              <a:t>en </a:t>
            </a:r>
            <a:r>
              <a:rPr lang="x-es-XL" sz="1200" b="1" i="1" u="none" kern="1200" baseline="0">
                <a:solidFill>
                  <a:schemeClr val="tx1"/>
                </a:solidFill>
                <a:effectLst/>
                <a:latin typeface="Arial Narrow" panose="020B0606020202030204" pitchFamily="34" charset="0"/>
                <a:ea typeface="Arial Narrow" panose="020B0606020202030204" pitchFamily="34" charset="0"/>
                <a:cs typeface="Arial Narrow" panose="020B0606020202030204" pitchFamily="34" charset="0"/>
              </a:rPr>
              <a:t>Rotary Club Central </a:t>
            </a:r>
            <a:r>
              <a:rPr lang="x-es-XL" sz="1200" b="0" i="1" u="none" kern="1200" baseline="0">
                <a:solidFill>
                  <a:schemeClr val="tx1"/>
                </a:solidFill>
                <a:effectLst/>
                <a:latin typeface="Arial Narrow" panose="020B0606020202030204" pitchFamily="34" charset="0"/>
                <a:ea typeface="Arial Narrow" panose="020B0606020202030204" pitchFamily="34" charset="0"/>
                <a:cs typeface="Arial Narrow" panose="020B0606020202030204" pitchFamily="34" charset="0"/>
              </a:rPr>
              <a:t>para obtener el </a:t>
            </a:r>
            <a:r>
              <a:rPr lang="x-es-XL" sz="1200" b="1" i="1" u="none" kern="1200" baseline="0">
                <a:solidFill>
                  <a:schemeClr val="tx1"/>
                </a:solidFill>
                <a:effectLst/>
                <a:latin typeface="Arial Narrow" panose="020B0606020202030204" pitchFamily="34" charset="0"/>
                <a:ea typeface="Arial Narrow" panose="020B0606020202030204" pitchFamily="34" charset="0"/>
                <a:cs typeface="Arial Narrow" panose="020B0606020202030204" pitchFamily="34" charset="0"/>
              </a:rPr>
              <a:t>Perfil de la membresía del distrito</a:t>
            </a:r>
            <a:r>
              <a:rPr lang="x-es-XL" b="0" i="1" u="none" baseline="0">
                <a:latin typeface="Arial Narrow" panose="020B0606020202030204" pitchFamily="34" charset="0"/>
                <a:ea typeface="Arial Narrow" panose="020B0606020202030204" pitchFamily="34" charset="0"/>
                <a:cs typeface="Arial Narrow" panose="020B0606020202030204" pitchFamily="34" charset="0"/>
              </a:rPr>
              <a:t>  </a:t>
            </a:r>
            <a:endParaRPr lang="x-es-XL" dirty="0">
              <a:latin typeface="Arial Narrow" panose="020B0606020202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br>
              <a:rPr lang="x-es-XL" i="1">
                <a:latin typeface="Arial Narrow" panose="020B0606020202030204" pitchFamily="34" charset="0"/>
              </a:rPr>
            </a:br>
            <a:r>
              <a:rPr lang="x-es-XL" sz="1200" b="0" i="1" u="none" kern="1200" baseline="0">
                <a:solidFill>
                  <a:schemeClr val="tx1"/>
                </a:solidFill>
                <a:effectLst/>
                <a:latin typeface="Arial Narrow" panose="020B0606020202030204" pitchFamily="34" charset="0"/>
                <a:ea typeface="Arial Narrow" panose="020B0606020202030204" pitchFamily="34" charset="0"/>
                <a:cs typeface="Arial Narrow" panose="020B0606020202030204" pitchFamily="34" charset="0"/>
              </a:rPr>
              <a:t>Reemplaza las «X» de la diapositiva con datos procedentes de Rotary Club Central o bórralas. Muestra la diapositiva (en el menú «Presentación con diapositivas» selecciona la opción «Ocultar diapositiva») para que sea visible durante la presentación. Compara las tendencias mundiales con lo que sucede en tu región. </a:t>
            </a:r>
          </a:p>
          <a:p>
            <a:pPr marL="0" marR="0" indent="0" algn="l" defTabSz="914400" rtl="0" eaLnBrk="1" fontAlgn="auto" latinLnBrk="0" hangingPunct="1">
              <a:lnSpc>
                <a:spcPct val="100000"/>
              </a:lnSpc>
              <a:spcBef>
                <a:spcPts val="0"/>
              </a:spcBef>
              <a:spcAft>
                <a:spcPts val="0"/>
              </a:spcAft>
              <a:buClrTx/>
              <a:buSzTx/>
              <a:buFontTx/>
              <a:buNone/>
              <a:tabLst/>
              <a:defRPr/>
            </a:pPr>
            <a:endParaRPr lang="x-es-XL" dirty="0">
              <a:latin typeface="Arial Narrow" panose="020B0606020202030204" pitchFamily="34" charset="0"/>
            </a:endParaRPr>
          </a:p>
          <a:p>
            <a:pPr marL="0" marR="0" algn="l" rtl="0">
              <a:lnSpc>
                <a:spcPct val="107000"/>
              </a:lnSpc>
              <a:spcBef>
                <a:spcPts val="0"/>
              </a:spcBef>
              <a:spcAft>
                <a:spcPts val="800"/>
              </a:spcAft>
            </a:pPr>
            <a:r>
              <a:rPr lang="x-es-XL" sz="1200" b="1" i="0" u="none" baseline="0">
                <a:effectLst/>
                <a:latin typeface="Arial Narrow" panose="020B0606020202030204" pitchFamily="34" charset="0"/>
                <a:ea typeface="Calibri" panose="020F0502020204030204" pitchFamily="34" charset="0"/>
                <a:cs typeface="Times New Roman" panose="02020603050405020304" pitchFamily="18" charset="0"/>
              </a:rPr>
              <a:t>ORADOR:</a:t>
            </a:r>
            <a:endParaRPr lang="x-es-XL"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rtl="0">
              <a:lnSpc>
                <a:spcPct val="107000"/>
              </a:lnSpc>
              <a:spcBef>
                <a:spcPts val="0"/>
              </a:spcBef>
              <a:spcAft>
                <a:spcPts val="800"/>
              </a:spcAft>
            </a:pPr>
            <a:r>
              <a:rPr lang="x-es-XL" sz="1200" b="0" i="0" u="none" baseline="0">
                <a:effectLst/>
                <a:latin typeface="Arial Narrow" panose="020B0606020202030204" pitchFamily="34" charset="0"/>
                <a:ea typeface="Calibri" panose="020F0502020204030204" pitchFamily="34" charset="0"/>
                <a:cs typeface="Times New Roman" panose="02020603050405020304" pitchFamily="18" charset="0"/>
              </a:rPr>
              <a:t>Aquí pueden ver el perfil del Distrito </a:t>
            </a:r>
            <a:r>
              <a:rPr lang="x-es-XL" sz="1200" b="0" i="0" u="none" baseline="0">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XXXX</a:t>
            </a:r>
            <a:r>
              <a:rPr lang="x-es-XL" sz="1200" b="0" i="0" u="none" baseline="0">
                <a:effectLst/>
                <a:latin typeface="Arial Narrow" panose="020B0606020202030204" pitchFamily="34" charset="0"/>
                <a:ea typeface="Calibri" panose="020F0502020204030204" pitchFamily="34" charset="0"/>
                <a:cs typeface="Times New Roman" panose="02020603050405020304" pitchFamily="18" charset="0"/>
              </a:rPr>
              <a:t>, al &lt;</a:t>
            </a:r>
            <a:r>
              <a:rPr lang="x-es-XL" sz="1200" b="0" i="0" u="none" baseline="0">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XXXX</a:t>
            </a:r>
            <a:r>
              <a:rPr lang="x-es-XL" sz="1200" b="0" i="0" u="none" baseline="0">
                <a:effectLst/>
                <a:latin typeface="Arial Narrow" panose="020B0606020202030204" pitchFamily="34" charset="0"/>
                <a:ea typeface="Calibri" panose="020F0502020204030204" pitchFamily="34" charset="0"/>
                <a:cs typeface="Times New Roman" panose="02020603050405020304" pitchFamily="18" charset="0"/>
              </a:rPr>
              <a:t>&gt;.</a:t>
            </a:r>
            <a:endParaRPr lang="x-es-XL"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rtl="0">
              <a:lnSpc>
                <a:spcPct val="107000"/>
              </a:lnSpc>
              <a:spcBef>
                <a:spcPts val="0"/>
              </a:spcBef>
              <a:spcAft>
                <a:spcPts val="800"/>
              </a:spcAft>
            </a:pPr>
            <a:br>
              <a:rPr lang="x-es-XL" sz="1200">
                <a:effectLst/>
                <a:latin typeface="Arial Narrow" panose="020B0606020202030204" pitchFamily="34" charset="0"/>
                <a:ea typeface="Calibri" panose="020F0502020204030204" pitchFamily="34" charset="0"/>
                <a:cs typeface="Times New Roman" panose="02020603050405020304" pitchFamily="18" charset="0"/>
              </a:rPr>
            </a:br>
            <a:r>
              <a:rPr lang="x-es-XL" sz="1200" b="0" i="0" u="none" baseline="0">
                <a:effectLst/>
                <a:latin typeface="Arial Narrow" panose="020B0606020202030204" pitchFamily="34" charset="0"/>
                <a:ea typeface="Calibri" panose="020F0502020204030204" pitchFamily="34" charset="0"/>
                <a:cs typeface="Times New Roman" panose="02020603050405020304" pitchFamily="18" charset="0"/>
              </a:rPr>
              <a:t>El distrito cuenta con </a:t>
            </a:r>
            <a:r>
              <a:rPr lang="x-es-XL" sz="1200" b="1" i="0" u="none" baseline="0">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XX</a:t>
            </a:r>
            <a:r>
              <a:rPr lang="x-es-XL" sz="1200" b="1" i="0" u="none" baseline="0">
                <a:effectLst/>
                <a:latin typeface="Arial Narrow" panose="020B0606020202030204" pitchFamily="34" charset="0"/>
                <a:ea typeface="Calibri" panose="020F0502020204030204" pitchFamily="34" charset="0"/>
                <a:cs typeface="Times New Roman" panose="02020603050405020304" pitchFamily="18" charset="0"/>
              </a:rPr>
              <a:t> </a:t>
            </a:r>
            <a:r>
              <a:rPr lang="x-es-XL" sz="1200" b="0" i="0" u="none" baseline="0">
                <a:effectLst/>
                <a:latin typeface="Arial Narrow" panose="020B0606020202030204" pitchFamily="34" charset="0"/>
                <a:ea typeface="Calibri" panose="020F0502020204030204" pitchFamily="34" charset="0"/>
                <a:cs typeface="Times New Roman" panose="02020603050405020304" pitchFamily="18" charset="0"/>
              </a:rPr>
              <a:t>clubes y </a:t>
            </a:r>
            <a:r>
              <a:rPr lang="x-es-XL" sz="1200" b="1" i="0" u="none" baseline="0">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XXXX</a:t>
            </a:r>
            <a:r>
              <a:rPr lang="x-es-XL" sz="1200" b="1" i="0" u="none" baseline="0">
                <a:effectLst/>
                <a:latin typeface="Arial Narrow" panose="020B0606020202030204" pitchFamily="34" charset="0"/>
                <a:ea typeface="Calibri" panose="020F0502020204030204" pitchFamily="34" charset="0"/>
                <a:cs typeface="Times New Roman" panose="02020603050405020304" pitchFamily="18" charset="0"/>
              </a:rPr>
              <a:t> </a:t>
            </a:r>
            <a:r>
              <a:rPr lang="x-es-XL" sz="1200" b="0" i="0" u="none" baseline="0">
                <a:effectLst/>
                <a:latin typeface="Arial Narrow" panose="020B0606020202030204" pitchFamily="34" charset="0"/>
                <a:ea typeface="Calibri" panose="020F0502020204030204" pitchFamily="34" charset="0"/>
                <a:cs typeface="Times New Roman" panose="02020603050405020304" pitchFamily="18" charset="0"/>
              </a:rPr>
              <a:t>socios. En cuanto a la conservación de socios:</a:t>
            </a:r>
            <a:endParaRPr lang="x-es-XL"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l" rtl="0">
              <a:lnSpc>
                <a:spcPct val="107000"/>
              </a:lnSpc>
              <a:spcBef>
                <a:spcPts val="0"/>
              </a:spcBef>
              <a:spcAft>
                <a:spcPts val="800"/>
              </a:spcAft>
              <a:buFont typeface="Arial" panose="020B0604020202020204" pitchFamily="34" charset="0"/>
              <a:buChar char="•"/>
              <a:tabLst>
                <a:tab pos="914400" algn="l"/>
              </a:tabLst>
            </a:pPr>
            <a:r>
              <a:rPr lang="x-es-XL" sz="1200" b="0" i="0" u="none" baseline="0">
                <a:effectLst/>
                <a:latin typeface="Arial Narrow" panose="020B0606020202030204" pitchFamily="34" charset="0"/>
                <a:ea typeface="Calibri" panose="020F0502020204030204" pitchFamily="34" charset="0"/>
                <a:cs typeface="Times New Roman" panose="02020603050405020304" pitchFamily="18" charset="0"/>
              </a:rPr>
              <a:t>El </a:t>
            </a:r>
            <a:r>
              <a:rPr lang="x-es-XL" sz="1200" b="0" i="0" u="none" baseline="0">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xx</a:t>
            </a:r>
            <a:r>
              <a:rPr lang="x-es-XL" sz="1200" b="0" i="0" u="none" baseline="0">
                <a:effectLst/>
                <a:latin typeface="Arial Narrow" panose="020B0606020202030204" pitchFamily="34" charset="0"/>
                <a:ea typeface="Calibri" panose="020F0502020204030204" pitchFamily="34" charset="0"/>
                <a:cs typeface="Times New Roman" panose="02020603050405020304" pitchFamily="18" charset="0"/>
              </a:rPr>
              <a:t> % de los socios que se afiliaron </a:t>
            </a:r>
            <a:r>
              <a:rPr lang="x-es-XL" sz="1200" b="0" i="0" u="sng" baseline="0">
                <a:effectLst/>
                <a:latin typeface="Arial Narrow" panose="020B0606020202030204" pitchFamily="34" charset="0"/>
                <a:ea typeface="Calibri" panose="020F0502020204030204" pitchFamily="34" charset="0"/>
                <a:cs typeface="Times New Roman" panose="02020603050405020304" pitchFamily="18" charset="0"/>
              </a:rPr>
              <a:t>antes</a:t>
            </a:r>
            <a:r>
              <a:rPr lang="x-es-XL" sz="1200" b="0" i="0" u="none" baseline="0">
                <a:effectLst/>
                <a:latin typeface="Arial Narrow" panose="020B0606020202030204" pitchFamily="34" charset="0"/>
                <a:ea typeface="Calibri" panose="020F0502020204030204" pitchFamily="34" charset="0"/>
                <a:cs typeface="Times New Roman" panose="02020603050405020304" pitchFamily="18" charset="0"/>
              </a:rPr>
              <a:t> del 1 de julio de este año, todavía son socios.</a:t>
            </a:r>
            <a:endParaRPr lang="x-es-XL"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l" rtl="0">
              <a:lnSpc>
                <a:spcPct val="107000"/>
              </a:lnSpc>
              <a:spcBef>
                <a:spcPts val="0"/>
              </a:spcBef>
              <a:spcAft>
                <a:spcPts val="800"/>
              </a:spcAft>
              <a:buFont typeface="Arial" panose="020B0604020202020204" pitchFamily="34" charset="0"/>
              <a:buChar char="•"/>
              <a:tabLst>
                <a:tab pos="914400" algn="l"/>
              </a:tabLst>
            </a:pPr>
            <a:r>
              <a:rPr lang="x-es-XL" sz="1200" b="0" i="0" u="none" baseline="0">
                <a:effectLst/>
                <a:latin typeface="Arial Narrow" panose="020B0606020202030204" pitchFamily="34" charset="0"/>
                <a:ea typeface="Calibri" panose="020F0502020204030204" pitchFamily="34" charset="0"/>
                <a:cs typeface="Times New Roman" panose="02020603050405020304" pitchFamily="18" charset="0"/>
              </a:rPr>
              <a:t>El </a:t>
            </a:r>
            <a:r>
              <a:rPr lang="x-es-XL" sz="1200" b="0" i="0" u="none" baseline="0">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xx</a:t>
            </a:r>
            <a:r>
              <a:rPr lang="x-es-XL" sz="1200" b="0" i="0" u="none" baseline="0">
                <a:effectLst/>
                <a:latin typeface="Arial Narrow" panose="020B0606020202030204" pitchFamily="34" charset="0"/>
                <a:ea typeface="Calibri" panose="020F0502020204030204" pitchFamily="34" charset="0"/>
                <a:cs typeface="Times New Roman" panose="02020603050405020304" pitchFamily="18" charset="0"/>
              </a:rPr>
              <a:t> % de los socios que se afiliaron </a:t>
            </a:r>
            <a:r>
              <a:rPr lang="x-es-XL" sz="1200" b="0" i="0" u="sng" baseline="0">
                <a:effectLst/>
                <a:latin typeface="Arial Narrow" panose="020B0606020202030204" pitchFamily="34" charset="0"/>
                <a:ea typeface="Calibri" panose="020F0502020204030204" pitchFamily="34" charset="0"/>
                <a:cs typeface="Times New Roman" panose="02020603050405020304" pitchFamily="18" charset="0"/>
              </a:rPr>
              <a:t>después</a:t>
            </a:r>
            <a:r>
              <a:rPr lang="x-es-XL" sz="1200" b="0" i="0" u="none" baseline="0">
                <a:effectLst/>
                <a:latin typeface="Arial Narrow" panose="020B0606020202030204" pitchFamily="34" charset="0"/>
                <a:ea typeface="Calibri" panose="020F0502020204030204" pitchFamily="34" charset="0"/>
                <a:cs typeface="Times New Roman" panose="02020603050405020304" pitchFamily="18" charset="0"/>
              </a:rPr>
              <a:t> del 1 de julio de este año, todavía son socios.</a:t>
            </a:r>
            <a:endParaRPr lang="x-es-XL"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rtl="0">
              <a:lnSpc>
                <a:spcPct val="107000"/>
              </a:lnSpc>
              <a:spcBef>
                <a:spcPts val="0"/>
              </a:spcBef>
              <a:spcAft>
                <a:spcPts val="800"/>
              </a:spcAft>
            </a:pPr>
            <a:r>
              <a:rPr lang="x-es-XL" sz="1200" b="1" i="0" u="none" baseline="0">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&lt;Ingresa aquí tus observaciones personales&gt;</a:t>
            </a:r>
            <a:endParaRPr lang="x-es-XL"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rtl="0">
              <a:lnSpc>
                <a:spcPct val="107000"/>
              </a:lnSpc>
              <a:spcBef>
                <a:spcPts val="0"/>
              </a:spcBef>
              <a:spcAft>
                <a:spcPts val="800"/>
              </a:spcAft>
            </a:pPr>
            <a:r>
              <a:rPr lang="x-es-XL" sz="1200" b="0" i="0" u="none" baseline="0">
                <a:effectLst/>
                <a:latin typeface="Arial Narrow" panose="020B0606020202030204" pitchFamily="34" charset="0"/>
                <a:ea typeface="Calibri" panose="020F0502020204030204" pitchFamily="34" charset="0"/>
                <a:cs typeface="Times New Roman" panose="02020603050405020304" pitchFamily="18" charset="0"/>
              </a:rPr>
              <a:t> </a:t>
            </a:r>
            <a:endParaRPr lang="x-es-XL"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x-es-XL" sz="1200" b="1" i="0" u="none" baseline="0">
                <a:effectLst/>
                <a:latin typeface="Arial Narrow" panose="020B0606020202030204" pitchFamily="34" charset="0"/>
                <a:ea typeface="Calibri" panose="020F0502020204030204" pitchFamily="34" charset="0"/>
                <a:cs typeface="Times New Roman" panose="02020603050405020304" pitchFamily="18" charset="0"/>
              </a:rPr>
              <a:t>Edad y género: </a:t>
            </a:r>
            <a:r>
              <a:rPr lang="x-es-XL" sz="1200" b="0" i="0" u="none" baseline="0">
                <a:effectLst/>
                <a:latin typeface="Arial Narrow" panose="020B0606020202030204" pitchFamily="34" charset="0"/>
                <a:ea typeface="Calibri" panose="020F0502020204030204" pitchFamily="34" charset="0"/>
                <a:cs typeface="Times New Roman" panose="02020603050405020304" pitchFamily="18" charset="0"/>
              </a:rPr>
              <a:t>El </a:t>
            </a:r>
            <a:r>
              <a:rPr lang="x-es-XL" sz="1200" b="1" i="0" u="none" baseline="0">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xx %</a:t>
            </a:r>
            <a:r>
              <a:rPr lang="x-es-XL" sz="1200" b="1" i="0" u="none" baseline="0">
                <a:effectLst/>
                <a:latin typeface="Arial Narrow" panose="020B0606020202030204" pitchFamily="34" charset="0"/>
                <a:ea typeface="Calibri" panose="020F0502020204030204" pitchFamily="34" charset="0"/>
                <a:cs typeface="Times New Roman" panose="02020603050405020304" pitchFamily="18" charset="0"/>
              </a:rPr>
              <a:t> </a:t>
            </a:r>
            <a:r>
              <a:rPr lang="x-es-XL" sz="1200" b="0" i="0" u="none" baseline="0">
                <a:effectLst/>
                <a:latin typeface="Arial Narrow" panose="020B0606020202030204" pitchFamily="34" charset="0"/>
                <a:ea typeface="Calibri" panose="020F0502020204030204" pitchFamily="34" charset="0"/>
                <a:cs typeface="Times New Roman" panose="02020603050405020304" pitchFamily="18" charset="0"/>
              </a:rPr>
              <a:t>de los socios del distrito son </a:t>
            </a:r>
            <a:r>
              <a:rPr lang="x-es-XL" sz="1200" b="1" i="0" u="none" baseline="0">
                <a:effectLst/>
                <a:latin typeface="Arial Narrow" panose="020B0606020202030204" pitchFamily="34" charset="0"/>
                <a:ea typeface="Calibri" panose="020F0502020204030204" pitchFamily="34" charset="0"/>
                <a:cs typeface="Times New Roman" panose="02020603050405020304" pitchFamily="18" charset="0"/>
              </a:rPr>
              <a:t>hombres </a:t>
            </a:r>
            <a:r>
              <a:rPr lang="x-es-XL" sz="1200" b="0" i="0" u="none" baseline="0">
                <a:effectLst/>
                <a:latin typeface="Arial Narrow" panose="020B0606020202030204" pitchFamily="34" charset="0"/>
                <a:ea typeface="Calibri" panose="020F0502020204030204" pitchFamily="34" charset="0"/>
                <a:cs typeface="Times New Roman" panose="02020603050405020304" pitchFamily="18" charset="0"/>
              </a:rPr>
              <a:t>y el </a:t>
            </a:r>
            <a:r>
              <a:rPr lang="x-es-XL" sz="1200" b="1" i="0" u="none" baseline="0">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xx %</a:t>
            </a:r>
            <a:r>
              <a:rPr lang="x-es-XL" sz="1200" b="1" i="0" u="none" baseline="0">
                <a:effectLst/>
                <a:latin typeface="Arial Narrow" panose="020B0606020202030204" pitchFamily="34" charset="0"/>
                <a:ea typeface="Calibri" panose="020F0502020204030204" pitchFamily="34" charset="0"/>
                <a:cs typeface="Times New Roman" panose="02020603050405020304" pitchFamily="18" charset="0"/>
              </a:rPr>
              <a:t> mujeres</a:t>
            </a:r>
            <a:r>
              <a:rPr lang="x-es-XL" sz="1200" b="0" i="0" u="none" baseline="0">
                <a:effectLst/>
                <a:latin typeface="Arial Narrow" panose="020B0606020202030204" pitchFamily="34" charset="0"/>
                <a:ea typeface="Calibri" panose="020F0502020204030204" pitchFamily="34" charset="0"/>
                <a:cs typeface="Times New Roman" panose="02020603050405020304" pitchFamily="18" charset="0"/>
              </a:rPr>
              <a:t>. Estas cifras han cambiado </a:t>
            </a:r>
            <a:r>
              <a:rPr lang="x-es-XL" sz="1200" b="1" i="0" u="none" baseline="0">
                <a:effectLst/>
                <a:latin typeface="Arial Narrow" panose="020B0606020202030204" pitchFamily="34" charset="0"/>
                <a:ea typeface="Calibri" panose="020F0502020204030204" pitchFamily="34" charset="0"/>
                <a:cs typeface="Times New Roman" panose="02020603050405020304" pitchFamily="18" charset="0"/>
              </a:rPr>
              <a:t>[</a:t>
            </a:r>
            <a:r>
              <a:rPr lang="x-es-XL" sz="1200" b="1" i="0" u="none" baseline="0">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significativamente/algo/un poco</a:t>
            </a:r>
            <a:r>
              <a:rPr lang="x-es-XL" sz="1200" b="1" i="0" u="none" baseline="0">
                <a:effectLst/>
                <a:latin typeface="Arial Narrow" panose="020B0606020202030204" pitchFamily="34" charset="0"/>
                <a:ea typeface="Calibri" panose="020F0502020204030204" pitchFamily="34" charset="0"/>
                <a:cs typeface="Times New Roman" panose="02020603050405020304" pitchFamily="18" charset="0"/>
              </a:rPr>
              <a:t>]</a:t>
            </a:r>
            <a:r>
              <a:rPr lang="x-es-XL" sz="1200" b="0" i="0" u="none" baseline="0">
                <a:effectLst/>
                <a:latin typeface="Arial Narrow" panose="020B0606020202030204" pitchFamily="34" charset="0"/>
                <a:ea typeface="Calibri" panose="020F0502020204030204" pitchFamily="34" charset="0"/>
                <a:cs typeface="Times New Roman" panose="02020603050405020304" pitchFamily="18" charset="0"/>
              </a:rPr>
              <a:t> en los últimos tres años. El </a:t>
            </a:r>
            <a:r>
              <a:rPr lang="x-es-XL" sz="1200" b="1" i="0" u="none" baseline="0">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xx %</a:t>
            </a:r>
            <a:r>
              <a:rPr lang="x-es-XL" sz="1200" b="1" i="0" u="none" baseline="0">
                <a:effectLst/>
                <a:latin typeface="Arial Narrow" panose="020B0606020202030204" pitchFamily="34" charset="0"/>
                <a:ea typeface="Calibri" panose="020F0502020204030204" pitchFamily="34" charset="0"/>
                <a:cs typeface="Times New Roman" panose="02020603050405020304" pitchFamily="18" charset="0"/>
              </a:rPr>
              <a:t> </a:t>
            </a:r>
            <a:r>
              <a:rPr lang="x-es-XL" sz="1200" b="0" i="0" u="none" baseline="0">
                <a:effectLst/>
                <a:latin typeface="Arial Narrow" panose="020B0606020202030204" pitchFamily="34" charset="0"/>
                <a:ea typeface="Calibri" panose="020F0502020204030204" pitchFamily="34" charset="0"/>
                <a:cs typeface="Times New Roman" panose="02020603050405020304" pitchFamily="18" charset="0"/>
              </a:rPr>
              <a:t>de los socios tienen menos de 40 años de edad, y el </a:t>
            </a:r>
            <a:r>
              <a:rPr lang="x-es-XL" sz="1200" b="1" i="0" u="none" baseline="0">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xx %</a:t>
            </a:r>
            <a:r>
              <a:rPr lang="x-es-XL" sz="1200" b="0" i="0" u="none" baseline="0">
                <a:effectLst/>
                <a:latin typeface="Arial Narrow" panose="020B0606020202030204" pitchFamily="34" charset="0"/>
                <a:ea typeface="Calibri" panose="020F0502020204030204" pitchFamily="34" charset="0"/>
                <a:cs typeface="Times New Roman" panose="02020603050405020304" pitchFamily="18" charset="0"/>
              </a:rPr>
              <a:t> no informaron a Rotary sobre su edad. </a:t>
            </a:r>
            <a:r>
              <a:rPr lang="x-es-XL" sz="1200" b="1" i="0" u="none" baseline="0">
                <a:effectLst/>
                <a:highlight>
                  <a:srgbClr val="FFFF00"/>
                </a:highlight>
                <a:latin typeface="Arial Narrow" panose="020B0606020202030204" pitchFamily="34" charset="0"/>
                <a:ea typeface="Calibri" panose="020F0502020204030204" pitchFamily="34" charset="0"/>
                <a:cs typeface="Times New Roman" panose="02020603050405020304" pitchFamily="18" charset="0"/>
              </a:rPr>
              <a:t>&lt;Ingresa aquí tus observaciones.&gt;</a:t>
            </a:r>
            <a:r>
              <a:rPr lang="x-es-XL" b="0" i="0" u="none" baseline="0">
                <a:latin typeface="Arial Narrow" panose="020B0606020202030204" pitchFamily="34" charset="0"/>
                <a:ea typeface="Arial Narrow" panose="020B0606020202030204" pitchFamily="34" charset="0"/>
                <a:cs typeface="Arial Narrow" panose="020B0606020202030204" pitchFamily="34" charset="0"/>
              </a:rPr>
              <a:t> </a:t>
            </a:r>
          </a:p>
          <a:p>
            <a:pPr algn="l" rtl="0"/>
            <a:r>
              <a:rPr lang="x-es-XL" b="0" i="0" u="none" baseline="0">
                <a:latin typeface="Arial Narrow" panose="020B0606020202030204" pitchFamily="34" charset="0"/>
                <a:ea typeface="Arial Narrow" panose="020B0606020202030204" pitchFamily="34" charset="0"/>
                <a:cs typeface="Arial Narrow" panose="020B0606020202030204" pitchFamily="34" charset="0"/>
              </a:rPr>
              <a:t> </a:t>
            </a:r>
          </a:p>
        </p:txBody>
      </p:sp>
      <p:sp>
        <p:nvSpPr>
          <p:cNvPr id="4" name="Slide Number Placeholder 3"/>
          <p:cNvSpPr>
            <a:spLocks noGrp="1"/>
          </p:cNvSpPr>
          <p:nvPr>
            <p:ph type="sldNum" sz="quarter" idx="10"/>
          </p:nvPr>
        </p:nvSpPr>
        <p:spPr/>
        <p:txBody>
          <a:bodyPr/>
          <a:lstStyle/>
          <a:p>
            <a:pPr algn="l" rtl="0"/>
            <a:fld id="{DB827055-821E-4F6B-AAA9-2685E1493D9C}" type="slidenum">
              <a:rPr/>
              <a:t>5</a:t>
            </a:fld>
            <a:endParaRPr lang="x-es-XL" dirty="0"/>
          </a:p>
        </p:txBody>
      </p:sp>
    </p:spTree>
    <p:extLst>
      <p:ext uri="{BB962C8B-B14F-4D97-AF65-F5344CB8AC3E}">
        <p14:creationId xmlns:p14="http://schemas.microsoft.com/office/powerpoint/2010/main" val="3385863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68625" y="685800"/>
            <a:ext cx="3508375" cy="1973263"/>
          </a:xfrm>
        </p:spPr>
      </p:sp>
      <p:sp>
        <p:nvSpPr>
          <p:cNvPr id="3" name="Notes Placeholder 2"/>
          <p:cNvSpPr>
            <a:spLocks noGrp="1"/>
          </p:cNvSpPr>
          <p:nvPr>
            <p:ph type="body" idx="1"/>
          </p:nvPr>
        </p:nvSpPr>
        <p:spPr>
          <a:xfrm>
            <a:off x="685800" y="2941983"/>
            <a:ext cx="5486400" cy="5406887"/>
          </a:xfrm>
        </p:spPr>
        <p:txBody>
          <a:bodyPr/>
          <a:lstStyle/>
          <a:p>
            <a:pPr marL="0" marR="182880" algn="l" rtl="0">
              <a:lnSpc>
                <a:spcPct val="107000"/>
              </a:lnSpc>
              <a:spcBef>
                <a:spcPts val="600"/>
              </a:spcBef>
              <a:spcAft>
                <a:spcPts val="600"/>
              </a:spcAft>
            </a:pPr>
            <a:r>
              <a:rPr lang="x-es-XL" b="0" i="0" u="none" baseline="0">
                <a:solidFill>
                  <a:srgbClr val="000000"/>
                </a:solidFill>
                <a:effectLst/>
                <a:latin typeface="Arial Narrow" panose="020B0606020202030204" pitchFamily="34" charset="0"/>
                <a:ea typeface="Calibri" panose="020F0502020204030204" pitchFamily="34" charset="0"/>
                <a:cs typeface="Calibri" panose="020F0502020204030204" pitchFamily="34" charset="0"/>
              </a:rPr>
              <a:t>Aumentar nuestra membresía es vital, pero también lo es dar a nuestros socios una razón para que permanezcan en nuestra organización. </a:t>
            </a:r>
            <a:r>
              <a:rPr lang="x-es-XL" b="0" i="0" u="none" baseline="0">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En un año normal, nuestros clubes rotarios dan la bienvenida a casi 150 000 nuevos socios. Desafortunadamente, perdemos un número similar de socios cada año, con aproximadamente el 10 % de los nuevos socios de clubes rotarios que se dan de baja dentro del mismo año en que se afiliaron.</a:t>
            </a:r>
          </a:p>
          <a:p>
            <a:pPr marL="0" marR="182880" algn="l" rtl="0">
              <a:lnSpc>
                <a:spcPct val="107000"/>
              </a:lnSpc>
              <a:spcBef>
                <a:spcPts val="600"/>
              </a:spcBef>
              <a:spcAft>
                <a:spcPts val="600"/>
              </a:spcAft>
            </a:pPr>
            <a:endParaRPr lang="x-es-XL" dirty="0">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endParaRPr>
          </a:p>
          <a:p>
            <a:pPr marL="0" marR="0" algn="l" rtl="0"/>
            <a:r>
              <a:rPr lang="x-es-XL" b="0" i="0" u="none" baseline="0">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Los rotarios y rotaractianos tienen prioridades ligeramente diferentes en cuanto a las razones para afiliarse y permanecer en sus clubes, pero en general, buscan tres cosas: Realizar servicio en la comunidad local, conectarse con otras personas y disfrutar de oportunidades para el desarrollo profesional y del liderazgo. Esto tiene sentido ya que somos los pioneros indiscutibles del liderazgo en el servicio basado en las conexiones personales.</a:t>
            </a:r>
          </a:p>
          <a:p>
            <a:pPr marL="0" marR="0" algn="l" rtl="0"/>
            <a:endParaRPr lang="x-es-XL" dirty="0">
              <a:effectLst/>
              <a:latin typeface="Arial Narrow" panose="020B0606020202030204" pitchFamily="34" charset="0"/>
              <a:ea typeface="Times New Roman" panose="02020603050405020304" pitchFamily="18" charset="0"/>
            </a:endParaRPr>
          </a:p>
          <a:p>
            <a:pPr marL="0" marR="0" algn="l" rtl="0"/>
            <a:r>
              <a:rPr lang="x-es-XL" b="0" i="0" u="none" baseline="0">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Y si bien esta tendencia es importante de entender, las razones por las que las personas eligen Rotary sobre otras organizaciones de membresía son únicas, y solo podemos cumplir con sus expectativas si nos tomamos el tiempo para preguntar: ¿Qué es lo que desean obtener de su involucramiento en Rotary? Y ¿cómo aspiran a cambiar e influenciar nuestras comunidades y nuestro mundo, mediante su afiliación?</a:t>
            </a:r>
          </a:p>
          <a:p>
            <a:pPr marL="0" marR="0" algn="l" rtl="0"/>
            <a:endParaRPr lang="x-es-XL" dirty="0">
              <a:effectLst/>
              <a:latin typeface="Arial Narrow" panose="020B0606020202030204" pitchFamily="34"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sz="1300" b="0" i="0" u="none" strike="noStrike" kern="1200" cap="none" spc="0" normalizeH="0" baseline="0">
                <a:ln>
                  <a:noFill/>
                </a:ln>
                <a:solidFill>
                  <a:prstClr val="black"/>
                </a:solidFill>
                <a:effectLst/>
                <a:uLnTx/>
                <a:uFillTx/>
                <a:latin typeface="Calibri" panose="020F0502020204030204"/>
                <a:ea typeface="+mn-ea"/>
                <a:cs typeface="Helvetica"/>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x-es-XL" sz="1300" b="0" i="0" u="none" strike="noStrike" kern="1200" cap="none" spc="0" normalizeH="0" baseline="0" noProof="0" dirty="0">
              <a:ln>
                <a:noFill/>
              </a:ln>
              <a:solidFill>
                <a:prstClr val="black"/>
              </a:solidFill>
              <a:effectLst/>
              <a:uLnTx/>
              <a:uFillTx/>
              <a:latin typeface="Calibri" panose="020F0502020204030204"/>
              <a:ea typeface="+mn-ea"/>
              <a:cs typeface="Helvetica"/>
              <a:sym typeface="Arial"/>
            </a:endParaRPr>
          </a:p>
        </p:txBody>
      </p:sp>
    </p:spTree>
    <p:extLst>
      <p:ext uri="{BB962C8B-B14F-4D97-AF65-F5344CB8AC3E}">
        <p14:creationId xmlns:p14="http://schemas.microsoft.com/office/powerpoint/2010/main" val="856639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rtl="0">
              <a:spcBef>
                <a:spcPts val="900"/>
              </a:spcBef>
              <a:spcAft>
                <a:spcPts val="900"/>
              </a:spcAft>
            </a:pPr>
            <a:r>
              <a:rPr lang="x-es-XL" b="0" i="0" u="none" baseline="0">
                <a:solidFill>
                  <a:srgbClr val="000000"/>
                </a:solidFill>
                <a:effectLst/>
                <a:latin typeface="Arial Narrow" panose="020B0606020202030204" pitchFamily="34" charset="0"/>
                <a:ea typeface="Calibri" panose="020F0502020204030204" pitchFamily="34" charset="0"/>
                <a:cs typeface="Helvetica" panose="020B0604020202020204" pitchFamily="34" charset="0"/>
              </a:rPr>
              <a:t>No importa quiénes sean, dónde se encuentren en el mundo o la duración de su relación con Rotary, todos los socios, socios potenciales y demás participantes merecen y esperan sentirse valorados, respetados y bienvenidos. En Rotary, hay lugar para todos.</a:t>
            </a:r>
          </a:p>
          <a:p>
            <a:pPr algn="l" rtl="0"/>
            <a:r>
              <a:rPr lang="x-es-XL" b="0" i="1" u="none" baseline="0">
                <a:effectLst/>
                <a:latin typeface="Arial Narrow" panose="020B0606020202030204" pitchFamily="34" charset="0"/>
                <a:ea typeface="Calibri" panose="020F0502020204030204" pitchFamily="34" charset="0"/>
                <a:cs typeface="Times New Roman" panose="02020603050405020304" pitchFamily="18" charset="0"/>
              </a:rPr>
              <a:t>Jennifer Jones, presidenta de RI nos dice: «Cada uno de nosotros puede hacer mucho para ayudar a crear experiencias de club que sean acogedoras, inclusivas y agradables». </a:t>
            </a:r>
          </a:p>
          <a:p>
            <a:endParaRPr lang="x-es-XL" dirty="0">
              <a:effectLst/>
              <a:latin typeface="Arial Narrow" panose="020B0606020202030204" pitchFamily="34" charset="0"/>
              <a:cs typeface="Times New Roman" panose="02020603050405020304" pitchFamily="18" charset="0"/>
            </a:endParaRPr>
          </a:p>
          <a:p>
            <a:pPr algn="l" rtl="0"/>
            <a:r>
              <a:rPr lang="x-es-XL" b="0" i="0" u="none" baseline="0">
                <a:effectLst/>
                <a:latin typeface="Arial Narrow" panose="020B0606020202030204" pitchFamily="34" charset="0"/>
                <a:ea typeface="Calibri" panose="020F0502020204030204" pitchFamily="34" charset="0"/>
                <a:cs typeface="Times New Roman" panose="02020603050405020304" pitchFamily="18" charset="0"/>
              </a:rPr>
              <a:t>Recientes estudios realizados por Rotary confirman que el factor más importante para la satisfacción de los socios es la experiencia en el club.</a:t>
            </a:r>
            <a:endParaRPr lang="x-es-XL" dirty="0">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pPr algn="l" rtl="0"/>
            <a:fld id="{DB827055-821E-4F6B-AAA9-2685E1493D9C}" type="slidenum">
              <a:rPr/>
              <a:t>7</a:t>
            </a:fld>
            <a:endParaRPr lang="x-es-XL" dirty="0"/>
          </a:p>
        </p:txBody>
      </p:sp>
    </p:spTree>
    <p:extLst>
      <p:ext uri="{BB962C8B-B14F-4D97-AF65-F5344CB8AC3E}">
        <p14:creationId xmlns:p14="http://schemas.microsoft.com/office/powerpoint/2010/main" val="770311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rtl="0" fontAlgn="base"/>
            <a:r>
              <a:rPr lang="x-es-XL" b="0" i="0" u="none" baseline="0">
                <a:effectLst/>
                <a:latin typeface="Arial Narrow" panose="020B0606020202030204" pitchFamily="34" charset="0"/>
                <a:ea typeface="Times New Roman" panose="02020603050405020304" pitchFamily="18" charset="0"/>
              </a:rPr>
              <a:t>Cuando los socios hablan de una experiencia positiva en el club, se refieren a estas cinco cosas:</a:t>
            </a:r>
          </a:p>
          <a:p>
            <a:pPr marL="0" marR="0" lvl="0" indent="0" algn="l" rtl="0" fontAlgn="base">
              <a:buFont typeface="Symbol" panose="05050102010706020507" pitchFamily="18" charset="2"/>
              <a:buNone/>
            </a:pPr>
            <a:endParaRPr lang="x-es-XL" dirty="0">
              <a:effectLst/>
              <a:latin typeface="Arial Narrow" panose="020B0606020202030204" pitchFamily="34" charset="0"/>
              <a:ea typeface="Times New Roman" panose="02020603050405020304" pitchFamily="18" charset="0"/>
            </a:endParaRPr>
          </a:p>
          <a:p>
            <a:pPr marL="285750" marR="0" lvl="0" indent="-285750" algn="l" rtl="0" fontAlgn="base">
              <a:buFont typeface="Arial" panose="020B0604020202020204" pitchFamily="34" charset="0"/>
              <a:buChar char="•"/>
            </a:pPr>
            <a:r>
              <a:rPr lang="x-es-XL" b="0" i="0" u="none" baseline="0">
                <a:effectLst/>
                <a:latin typeface="Arial Narrow" panose="020B0606020202030204" pitchFamily="34" charset="0"/>
                <a:ea typeface="Times New Roman" panose="02020603050405020304" pitchFamily="18" charset="0"/>
              </a:rPr>
              <a:t>Cuánto disfrutan las reuniones, incluyendo si se están divirtiendo y disfrutan de un sentido de pertenencia.</a:t>
            </a:r>
          </a:p>
          <a:p>
            <a:pPr marL="285750" marR="0" lvl="0" indent="-285750" algn="l" rtl="0" fontAlgn="base">
              <a:buFont typeface="Arial" panose="020B0604020202020204" pitchFamily="34" charset="0"/>
              <a:buChar char="•"/>
            </a:pPr>
            <a:r>
              <a:rPr lang="x-es-XL" b="0" i="0" u="none" baseline="0">
                <a:effectLst/>
                <a:latin typeface="Arial Narrow" panose="020B0606020202030204" pitchFamily="34" charset="0"/>
                <a:ea typeface="Times New Roman" panose="02020603050405020304" pitchFamily="18" charset="0"/>
              </a:rPr>
              <a:t>El nivel de confianza que sienten en los líderes y en la dirección que se lleva al club. Sienten que pueden influir en la dirección que se le está dando al club y que sus líderes están abiertos a escuchar sus comentarios. </a:t>
            </a:r>
          </a:p>
          <a:p>
            <a:pPr marL="285750" marR="0" lvl="0" indent="-285750" algn="l" rtl="0" fontAlgn="base">
              <a:buFont typeface="Arial" panose="020B0604020202020204" pitchFamily="34" charset="0"/>
              <a:buChar char="•"/>
            </a:pPr>
            <a:r>
              <a:rPr lang="x-es-XL" b="0" i="0" u="none" baseline="0">
                <a:effectLst/>
                <a:latin typeface="Arial Narrow" panose="020B0606020202030204" pitchFamily="34" charset="0"/>
                <a:ea typeface="Times New Roman" panose="02020603050405020304" pitchFamily="18" charset="0"/>
              </a:rPr>
              <a:t>Se sienten cómodos en su club, y junto a los otros socios.</a:t>
            </a:r>
            <a:r>
              <a:rPr lang="x-es-XL" b="0" i="0" u="none" baseline="0">
                <a:effectLst/>
                <a:latin typeface="Arial Narrow" panose="020B0606020202030204" pitchFamily="34" charset="0"/>
                <a:ea typeface="Calibri" panose="020F0502020204030204" pitchFamily="34" charset="0"/>
                <a:cs typeface="Times New Roman" panose="02020603050405020304" pitchFamily="18" charset="0"/>
              </a:rPr>
              <a:t> </a:t>
            </a:r>
          </a:p>
          <a:p>
            <a:pPr marL="285750" marR="0" lvl="0" indent="-285750" algn="l" rtl="0" fontAlgn="base">
              <a:buFont typeface="Arial" panose="020B0604020202020204" pitchFamily="34" charset="0"/>
              <a:buChar char="•"/>
            </a:pPr>
            <a:r>
              <a:rPr lang="x-es-XL" b="0" i="0" u="none" baseline="0">
                <a:effectLst/>
                <a:latin typeface="Arial Narrow" panose="020B0606020202030204" pitchFamily="34" charset="0"/>
                <a:ea typeface="Times New Roman" panose="02020603050405020304" pitchFamily="18" charset="0"/>
              </a:rPr>
              <a:t>Las oportunidades de servicio son significativas y marcan la diferencia.</a:t>
            </a:r>
          </a:p>
          <a:p>
            <a:pPr marL="285750" marR="0" lvl="0" indent="-285750" algn="l" rtl="0" fontAlgn="base">
              <a:buFont typeface="Arial" panose="020B0604020202020204" pitchFamily="34" charset="0"/>
              <a:buChar char="•"/>
            </a:pPr>
            <a:r>
              <a:rPr lang="x-es-XL" b="0" i="0" u="none" baseline="0">
                <a:effectLst/>
                <a:latin typeface="Arial Narrow" panose="020B0606020202030204" pitchFamily="34" charset="0"/>
                <a:ea typeface="Times New Roman" panose="02020603050405020304" pitchFamily="18" charset="0"/>
              </a:rPr>
              <a:t>Y, por último, han establecido relaciones valiosas con otros a través de su pertenencia a Rotary. </a:t>
            </a:r>
          </a:p>
          <a:p>
            <a:pPr marL="0" marR="0" lvl="0" indent="0" algn="l" rtl="0" fontAlgn="base">
              <a:buFont typeface="Arial" panose="020B0604020202020204" pitchFamily="34" charset="0"/>
              <a:buNone/>
            </a:pPr>
            <a:endParaRPr lang="x-es-XL" dirty="0">
              <a:effectLst/>
              <a:latin typeface="Arial Narrow" panose="020B0606020202030204" pitchFamily="34" charset="0"/>
              <a:ea typeface="Times New Roman" panose="02020603050405020304" pitchFamily="18" charset="0"/>
            </a:endParaRPr>
          </a:p>
          <a:p>
            <a:pPr marL="0" marR="0" algn="l" rtl="0" fontAlgn="base"/>
            <a:r>
              <a:rPr lang="x-es-XL" b="0" i="0" u="none" baseline="0">
                <a:effectLst/>
                <a:latin typeface="Arial Narrow" panose="020B0606020202030204" pitchFamily="34" charset="0"/>
                <a:ea typeface="Times New Roman" panose="02020603050405020304" pitchFamily="18" charset="0"/>
              </a:rPr>
              <a:t>En Rotary.org/membership contamos con numerosos recursos que son útiles al momento de crear una experiencia que refleje los intereses y necesidades de sus socios:</a:t>
            </a:r>
          </a:p>
          <a:p>
            <a:pPr marL="0" marR="0" algn="l" rtl="0" fontAlgn="base"/>
            <a:endParaRPr lang="x-es-XL" dirty="0">
              <a:effectLst/>
              <a:latin typeface="Arial Narrow" panose="020B0606020202030204" pitchFamily="34" charset="0"/>
              <a:ea typeface="Times New Roman" panose="02020603050405020304" pitchFamily="18" charset="0"/>
            </a:endParaRPr>
          </a:p>
          <a:p>
            <a:pPr marL="342900" marR="0" lvl="0" indent="-342900" algn="l" rtl="0" fontAlgn="base">
              <a:buFont typeface="Arial" panose="020B0604020202020204" pitchFamily="34" charset="0"/>
              <a:buChar char="•"/>
              <a:tabLst>
                <a:tab pos="457200" algn="l"/>
              </a:tabLst>
            </a:pPr>
            <a:r>
              <a:rPr lang="x-es-XL" b="0" i="0" u="none" baseline="0">
                <a:effectLst/>
                <a:latin typeface="Arial Narrow" panose="020B0606020202030204" pitchFamily="34" charset="0"/>
                <a:ea typeface="Times New Roman" panose="02020603050405020304" pitchFamily="18" charset="0"/>
                <a:cs typeface="Times New Roman" panose="02020603050405020304" pitchFamily="18" charset="0"/>
              </a:rPr>
              <a:t>La Encuesta sobre la salud del club puede ayudar a los líderes de club a reflexionar sobre la cultura de este y ofrecer recomendaciones para mejorar la experiencia general en el club, los proyectos de servicio, los eventos sociales, las operaciones del club y su imagen pública. </a:t>
            </a:r>
          </a:p>
          <a:p>
            <a:pPr marL="342900" marR="0" lvl="0" indent="-342900" algn="l" rtl="0" fontAlgn="base">
              <a:buFont typeface="Arial" panose="020B0604020202020204" pitchFamily="34" charset="0"/>
              <a:buChar char="•"/>
              <a:tabLst>
                <a:tab pos="457200" algn="l"/>
              </a:tabLst>
            </a:pPr>
            <a:r>
              <a:rPr lang="x-es-XL" b="0" i="0" u="none" baseline="0">
                <a:effectLst/>
                <a:latin typeface="Arial Narrow" panose="020B0606020202030204" pitchFamily="34" charset="0"/>
                <a:ea typeface="Times New Roman" panose="02020603050405020304" pitchFamily="18" charset="0"/>
                <a:cs typeface="Times New Roman" panose="02020603050405020304" pitchFamily="18" charset="0"/>
              </a:rPr>
              <a:t>Asimismo, la Encuesta sobre la satisfacción de los socios puede ofrecerse a los socios para determinar qué es lo que les gusta y no les gusta de su experiencia en el club. </a:t>
            </a:r>
          </a:p>
          <a:p>
            <a:pPr marL="342900" marR="0" lvl="0" indent="-342900" algn="l" rtl="0" fontAlgn="base">
              <a:buFont typeface="Arial" panose="020B0604020202020204" pitchFamily="34" charset="0"/>
              <a:buChar char="•"/>
              <a:tabLst>
                <a:tab pos="457200" algn="l"/>
              </a:tabLst>
            </a:pPr>
            <a:r>
              <a:rPr lang="x-es-XL" b="0" i="0" u="none" baseline="0">
                <a:effectLst/>
                <a:latin typeface="Arial Narrow" panose="020B0606020202030204" pitchFamily="34" charset="0"/>
                <a:ea typeface="Times New Roman" panose="02020603050405020304" pitchFamily="18" charset="0"/>
                <a:cs typeface="Times New Roman" panose="02020603050405020304" pitchFamily="18" charset="0"/>
              </a:rPr>
              <a:t>Ya están disponibles dos nuevos cursos en línea para crear un ambiente acogedor y diversificar el club. </a:t>
            </a:r>
          </a:p>
          <a:p>
            <a:pPr marL="342900" marR="0" lvl="0" indent="-342900" algn="l" rtl="0" fontAlgn="base">
              <a:buFont typeface="Arial" panose="020B0604020202020204" pitchFamily="34" charset="0"/>
              <a:buChar char="•"/>
              <a:tabLst>
                <a:tab pos="457200" algn="l"/>
              </a:tabLst>
            </a:pPr>
            <a:endParaRPr lang="x-es-XL" dirty="0">
              <a:effectLst/>
              <a:latin typeface="Arial Narrow" panose="020B0606020202030204" pitchFamily="34" charset="0"/>
              <a:ea typeface="Times New Roman" panose="02020603050405020304" pitchFamily="18" charset="0"/>
              <a:cs typeface="Times New Roman" panose="02020603050405020304" pitchFamily="18" charset="0"/>
            </a:endParaRPr>
          </a:p>
          <a:p>
            <a:pPr marL="0" marR="0" algn="l" rtl="0" fontAlgn="base"/>
            <a:r>
              <a:rPr lang="x-es-XL" b="0" i="0" u="none" baseline="0">
                <a:effectLst/>
                <a:latin typeface="Arial Narrow" panose="020B0606020202030204" pitchFamily="34" charset="0"/>
                <a:ea typeface="Times New Roman" panose="02020603050405020304" pitchFamily="18" charset="0"/>
              </a:rPr>
              <a:t>Aquí tienen otras cuatro ideas que pueden tener en cuenta:</a:t>
            </a:r>
            <a:endParaRPr lang="x-es-XL" dirty="0">
              <a:latin typeface="Arial Narrow" panose="020B0606020202030204" pitchFamily="34" charset="0"/>
            </a:endParaRPr>
          </a:p>
        </p:txBody>
      </p:sp>
      <p:sp>
        <p:nvSpPr>
          <p:cNvPr id="4" name="Slide Number Placeholder 3"/>
          <p:cNvSpPr>
            <a:spLocks noGrp="1"/>
          </p:cNvSpPr>
          <p:nvPr>
            <p:ph type="sldNum" sz="quarter" idx="5"/>
          </p:nvPr>
        </p:nvSpPr>
        <p:spPr/>
        <p:txBody>
          <a:bodyPr/>
          <a:lstStyle/>
          <a:p>
            <a:pPr algn="l" rtl="0"/>
            <a:fld id="{DB827055-821E-4F6B-AAA9-2685E1493D9C}" type="slidenum">
              <a:rPr/>
              <a:t>8</a:t>
            </a:fld>
            <a:endParaRPr lang="x-es-XL" dirty="0"/>
          </a:p>
        </p:txBody>
      </p:sp>
    </p:spTree>
    <p:extLst>
      <p:ext uri="{BB962C8B-B14F-4D97-AF65-F5344CB8AC3E}">
        <p14:creationId xmlns:p14="http://schemas.microsoft.com/office/powerpoint/2010/main" val="25497641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rtl="0">
              <a:lnSpc>
                <a:spcPct val="107000"/>
              </a:lnSpc>
              <a:spcBef>
                <a:spcPts val="0"/>
              </a:spcBef>
              <a:spcAft>
                <a:spcPts val="800"/>
              </a:spcAft>
            </a:pPr>
            <a:r>
              <a:rPr lang="x-es-XL" b="0" i="0" u="none" baseline="0">
                <a:solidFill>
                  <a:srgbClr val="000000"/>
                </a:solidFill>
                <a:effectLst/>
                <a:latin typeface="Arial Narrow" panose="020B0606020202030204" pitchFamily="34" charset="0"/>
                <a:ea typeface="Times New Roman" panose="02020603050405020304" pitchFamily="18" charset="0"/>
                <a:cs typeface="Helvetica" panose="020B0604020202020204" pitchFamily="34" charset="0"/>
              </a:rPr>
              <a:t>La diversidad es desde hace mucho tiempo uno de los valores fundamentales de Rotary y guía nuestras relaciones con los demás y con nuestras comunidades. La presidenta Jennifer Jones alienta a cada uno de los socios a poner de su parte para garantizar que Rotary sea una comunidad acogedora e inclusiva al:</a:t>
            </a:r>
          </a:p>
          <a:p>
            <a:pPr marL="0" marR="0" algn="l" rtl="0">
              <a:lnSpc>
                <a:spcPct val="107000"/>
              </a:lnSpc>
              <a:spcBef>
                <a:spcPts val="0"/>
              </a:spcBef>
              <a:spcAft>
                <a:spcPts val="800"/>
              </a:spcAft>
            </a:pPr>
            <a:endParaRPr lang="x-es-XL" dirty="0">
              <a:effectLst/>
              <a:latin typeface="Arial Narrow" panose="020B0606020202030204" pitchFamily="34" charset="0"/>
              <a:ea typeface="Calibri" panose="020F0502020204030204" pitchFamily="34" charset="0"/>
              <a:cs typeface="Times New Roman" panose="02020603050405020304" pitchFamily="18" charset="0"/>
            </a:endParaRPr>
          </a:p>
          <a:p>
            <a:pPr marL="171450" marR="0" indent="-171450" algn="l" rtl="0">
              <a:lnSpc>
                <a:spcPct val="107000"/>
              </a:lnSpc>
              <a:spcBef>
                <a:spcPts val="0"/>
              </a:spcBef>
              <a:spcAft>
                <a:spcPts val="800"/>
              </a:spcAft>
              <a:buFont typeface="Arial" panose="020B0604020202020204" pitchFamily="34" charset="0"/>
              <a:buChar char="•"/>
            </a:pPr>
            <a:r>
              <a:rPr lang="x-es-XL" b="0" i="0" u="none" baseline="0">
                <a:solidFill>
                  <a:srgbClr val="000000"/>
                </a:solidFill>
                <a:effectLst/>
                <a:latin typeface="Arial Narrow" panose="020B0606020202030204" pitchFamily="34" charset="0"/>
                <a:ea typeface="Times New Roman" panose="02020603050405020304" pitchFamily="18" charset="0"/>
                <a:cs typeface="Helvetica" panose="020B0604020202020204" pitchFamily="34" charset="0"/>
              </a:rPr>
              <a:t> Aprender más sobre la Diversidad, equidad e inclusión en Rotary, incluida la comprensión de las definiciones y cómo celebrar y respetar nuestras diferencias.</a:t>
            </a:r>
          </a:p>
          <a:p>
            <a:pPr marL="171450" marR="0" indent="-171450" algn="l" rtl="0">
              <a:lnSpc>
                <a:spcPct val="107000"/>
              </a:lnSpc>
              <a:spcBef>
                <a:spcPts val="0"/>
              </a:spcBef>
              <a:spcAft>
                <a:spcPts val="800"/>
              </a:spcAft>
              <a:buFont typeface="Arial" panose="020B0604020202020204" pitchFamily="34" charset="0"/>
              <a:buChar char="•"/>
            </a:pPr>
            <a:r>
              <a:rPr lang="x-es-XL" b="0" i="0" u="none" baseline="0">
                <a:solidFill>
                  <a:srgbClr val="000000"/>
                </a:solidFill>
                <a:effectLst/>
                <a:latin typeface="Arial Narrow" panose="020B0606020202030204" pitchFamily="34" charset="0"/>
                <a:ea typeface="Times New Roman" panose="02020603050405020304" pitchFamily="18" charset="0"/>
                <a:cs typeface="Helvetica" panose="020B0604020202020204" pitchFamily="34" charset="0"/>
              </a:rPr>
              <a:t>Determinar por qué la diversidad, la equidad y la inclusión son importantes para nuestro club y nuestra comunidad y cómo el uso de los principios de la DEI pueden ayudar a nuestro club a crecer y fortalecerse.</a:t>
            </a:r>
          </a:p>
          <a:p>
            <a:pPr marL="171450" marR="0" indent="-171450" algn="l" rtl="0">
              <a:lnSpc>
                <a:spcPct val="107000"/>
              </a:lnSpc>
              <a:spcBef>
                <a:spcPts val="0"/>
              </a:spcBef>
              <a:spcAft>
                <a:spcPts val="800"/>
              </a:spcAft>
              <a:buFont typeface="Arial" panose="020B0604020202020204" pitchFamily="34" charset="0"/>
              <a:buChar char="•"/>
            </a:pPr>
            <a:r>
              <a:rPr lang="x-es-XL" b="0" i="0" u="none" baseline="0">
                <a:solidFill>
                  <a:srgbClr val="000000"/>
                </a:solidFill>
                <a:effectLst/>
                <a:latin typeface="Arial Narrow" panose="020B0606020202030204" pitchFamily="34" charset="0"/>
                <a:ea typeface="Times New Roman" panose="02020603050405020304" pitchFamily="18" charset="0"/>
                <a:cs typeface="Helvetica" panose="020B0604020202020204" pitchFamily="34" charset="0"/>
              </a:rPr>
              <a:t>Crear conciencia sobre la DEI, incluida la creación de un comité de DEI en el club que refleje la composición demográfica de la comunidad.</a:t>
            </a:r>
          </a:p>
          <a:p>
            <a:pPr marL="171450" marR="0" indent="-171450" algn="l" rtl="0">
              <a:lnSpc>
                <a:spcPct val="107000"/>
              </a:lnSpc>
              <a:spcBef>
                <a:spcPts val="0"/>
              </a:spcBef>
              <a:spcAft>
                <a:spcPts val="800"/>
              </a:spcAft>
              <a:buFont typeface="Arial" panose="020B0604020202020204" pitchFamily="34" charset="0"/>
              <a:buChar char="•"/>
            </a:pPr>
            <a:r>
              <a:rPr lang="x-es-XL" b="0" i="0" u="none" baseline="0">
                <a:solidFill>
                  <a:srgbClr val="000000"/>
                </a:solidFill>
                <a:effectLst/>
                <a:latin typeface="Arial Narrow" panose="020B0606020202030204" pitchFamily="34" charset="0"/>
                <a:ea typeface="Times New Roman" panose="02020603050405020304" pitchFamily="18" charset="0"/>
                <a:cs typeface="Helvetica" panose="020B0604020202020204" pitchFamily="34" charset="0"/>
              </a:rPr>
              <a:t>Tomar acción en nuestro club y comunidad, por ejemplo, informándose sobre los grupos subrepresentados en la comunidad para convertirse en un defensor más informado y eficaz de la DEI.</a:t>
            </a:r>
          </a:p>
          <a:p>
            <a:pPr marL="171450" marR="0" indent="-171450" algn="l" rtl="0">
              <a:lnSpc>
                <a:spcPct val="107000"/>
              </a:lnSpc>
              <a:spcBef>
                <a:spcPts val="0"/>
              </a:spcBef>
              <a:spcAft>
                <a:spcPts val="800"/>
              </a:spcAft>
              <a:buFont typeface="Arial" panose="020B0604020202020204" pitchFamily="34" charset="0"/>
              <a:buChar char="•"/>
            </a:pPr>
            <a:endParaRPr lang="x-es-XL" dirty="0">
              <a:effectLst/>
              <a:latin typeface="Arial Narrow" panose="020B0606020202030204" pitchFamily="34" charset="0"/>
              <a:ea typeface="Times New Roman" panose="02020603050405020304" pitchFamily="18" charset="0"/>
            </a:endParaRPr>
          </a:p>
          <a:p>
            <a:pPr algn="l" rtl="0"/>
            <a:r>
              <a:rPr lang="x-es-XL" b="0" i="0" u="none" baseline="0">
                <a:solidFill>
                  <a:srgbClr val="000000"/>
                </a:solidFill>
                <a:effectLst/>
                <a:latin typeface="Arial Narrow" panose="020B0606020202030204" pitchFamily="34" charset="0"/>
                <a:ea typeface="Calibri" panose="020F0502020204030204" pitchFamily="34" charset="0"/>
                <a:cs typeface="Helvetica" panose="020B0604020202020204" pitchFamily="34" charset="0"/>
              </a:rPr>
              <a:t>Tal como nos recuerda la presidenta de Rotary International, Jennifer Jones, «Mientras nos esforzamos por integrar la diversidad, la equidad y la inclusión en Rotary, debemos recordar que la eliminación de las barreras es la clave de la inclusión. Y la inclusión es clave para el desarrollo de la membresía».</a:t>
            </a:r>
            <a:endParaRPr lang="x-es-XL" dirty="0">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pPr algn="l" rtl="0"/>
            <a:fld id="{DB827055-821E-4F6B-AAA9-2685E1493D9C}" type="slidenum">
              <a:rPr/>
              <a:t>9</a:t>
            </a:fld>
            <a:endParaRPr lang="x-es-XL" dirty="0"/>
          </a:p>
        </p:txBody>
      </p:sp>
    </p:spTree>
    <p:extLst>
      <p:ext uri="{BB962C8B-B14F-4D97-AF65-F5344CB8AC3E}">
        <p14:creationId xmlns:p14="http://schemas.microsoft.com/office/powerpoint/2010/main" val="4291356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1D0F0E6-22D0-49A2-8945-52AEAD9041CD}"/>
              </a:ext>
            </a:extLst>
          </p:cNvPr>
          <p:cNvSpPr>
            <a:spLocks noGrp="1"/>
          </p:cNvSpPr>
          <p:nvPr>
            <p:ph type="pic" sz="quarter" idx="13"/>
          </p:nvPr>
        </p:nvSpPr>
        <p:spPr>
          <a:xfrm>
            <a:off x="0" y="0"/>
            <a:ext cx="12192000" cy="6858000"/>
          </a:xfrm>
          <a:custGeom>
            <a:avLst/>
            <a:gdLst>
              <a:gd name="connsiteX0" fmla="*/ 6602777 w 12192000"/>
              <a:gd name="connsiteY0" fmla="*/ 6116155 h 6858000"/>
              <a:gd name="connsiteX1" fmla="*/ 6612980 w 12192000"/>
              <a:gd name="connsiteY1" fmla="*/ 6116155 h 6858000"/>
              <a:gd name="connsiteX2" fmla="*/ 6617061 w 12192000"/>
              <a:gd name="connsiteY2" fmla="*/ 6124493 h 6858000"/>
              <a:gd name="connsiteX3" fmla="*/ 6623183 w 12192000"/>
              <a:gd name="connsiteY3" fmla="*/ 6226637 h 6858000"/>
              <a:gd name="connsiteX4" fmla="*/ 6621142 w 12192000"/>
              <a:gd name="connsiteY4" fmla="*/ 6237059 h 6858000"/>
              <a:gd name="connsiteX5" fmla="*/ 6615021 w 12192000"/>
              <a:gd name="connsiteY5" fmla="*/ 6237059 h 6858000"/>
              <a:gd name="connsiteX6" fmla="*/ 6508908 w 12192000"/>
              <a:gd name="connsiteY6" fmla="*/ 6174523 h 6858000"/>
              <a:gd name="connsiteX7" fmla="*/ 6504827 w 12192000"/>
              <a:gd name="connsiteY7" fmla="*/ 6168270 h 6858000"/>
              <a:gd name="connsiteX8" fmla="*/ 6504827 w 12192000"/>
              <a:gd name="connsiteY8" fmla="*/ 6166184 h 6858000"/>
              <a:gd name="connsiteX9" fmla="*/ 6510948 w 12192000"/>
              <a:gd name="connsiteY9" fmla="*/ 6162015 h 6858000"/>
              <a:gd name="connsiteX10" fmla="*/ 6602777 w 12192000"/>
              <a:gd name="connsiteY10" fmla="*/ 6116155 h 6858000"/>
              <a:gd name="connsiteX11" fmla="*/ 6685511 w 12192000"/>
              <a:gd name="connsiteY11" fmla="*/ 6114071 h 6858000"/>
              <a:gd name="connsiteX12" fmla="*/ 6695813 w 12192000"/>
              <a:gd name="connsiteY12" fmla="*/ 6114071 h 6858000"/>
              <a:gd name="connsiteX13" fmla="*/ 6786472 w 12192000"/>
              <a:gd name="connsiteY13" fmla="*/ 6159837 h 6858000"/>
              <a:gd name="connsiteX14" fmla="*/ 6794714 w 12192000"/>
              <a:gd name="connsiteY14" fmla="*/ 6166078 h 6858000"/>
              <a:gd name="connsiteX15" fmla="*/ 6790593 w 12192000"/>
              <a:gd name="connsiteY15" fmla="*/ 6172318 h 6858000"/>
              <a:gd name="connsiteX16" fmla="*/ 6683451 w 12192000"/>
              <a:gd name="connsiteY16" fmla="*/ 6234726 h 6858000"/>
              <a:gd name="connsiteX17" fmla="*/ 6675208 w 12192000"/>
              <a:gd name="connsiteY17" fmla="*/ 6234726 h 6858000"/>
              <a:gd name="connsiteX18" fmla="*/ 6673148 w 12192000"/>
              <a:gd name="connsiteY18" fmla="*/ 6226405 h 6858000"/>
              <a:gd name="connsiteX19" fmla="*/ 6681390 w 12192000"/>
              <a:gd name="connsiteY19" fmla="*/ 6122392 h 6858000"/>
              <a:gd name="connsiteX20" fmla="*/ 6685511 w 12192000"/>
              <a:gd name="connsiteY20" fmla="*/ 6114071 h 6858000"/>
              <a:gd name="connsiteX21" fmla="*/ 5867776 w 12192000"/>
              <a:gd name="connsiteY21" fmla="*/ 6074328 h 6858000"/>
              <a:gd name="connsiteX22" fmla="*/ 5867776 w 12192000"/>
              <a:gd name="connsiteY22" fmla="*/ 6117531 h 6858000"/>
              <a:gd name="connsiteX23" fmla="*/ 5819888 w 12192000"/>
              <a:gd name="connsiteY23" fmla="*/ 6125760 h 6858000"/>
              <a:gd name="connsiteX24" fmla="*/ 5801149 w 12192000"/>
              <a:gd name="connsiteY24" fmla="*/ 6101073 h 6858000"/>
              <a:gd name="connsiteX25" fmla="*/ 5826134 w 12192000"/>
              <a:gd name="connsiteY25" fmla="*/ 6076386 h 6858000"/>
              <a:gd name="connsiteX26" fmla="*/ 5518276 w 12192000"/>
              <a:gd name="connsiteY26" fmla="*/ 6004194 h 6858000"/>
              <a:gd name="connsiteX27" fmla="*/ 5559186 w 12192000"/>
              <a:gd name="connsiteY27" fmla="*/ 6064393 h 6858000"/>
              <a:gd name="connsiteX28" fmla="*/ 5518276 w 12192000"/>
              <a:gd name="connsiteY28" fmla="*/ 6124591 h 6858000"/>
              <a:gd name="connsiteX29" fmla="*/ 5477363 w 12192000"/>
              <a:gd name="connsiteY29" fmla="*/ 6064393 h 6858000"/>
              <a:gd name="connsiteX30" fmla="*/ 5518276 w 12192000"/>
              <a:gd name="connsiteY30" fmla="*/ 6004194 h 6858000"/>
              <a:gd name="connsiteX31" fmla="*/ 6672498 w 12192000"/>
              <a:gd name="connsiteY31" fmla="*/ 5995882 h 6858000"/>
              <a:gd name="connsiteX32" fmla="*/ 6681491 w 12192000"/>
              <a:gd name="connsiteY32" fmla="*/ 5996921 h 6858000"/>
              <a:gd name="connsiteX33" fmla="*/ 6708215 w 12192000"/>
              <a:gd name="connsiteY33" fmla="*/ 6048872 h 6858000"/>
              <a:gd name="connsiteX34" fmla="*/ 6648601 w 12192000"/>
              <a:gd name="connsiteY34" fmla="*/ 6107057 h 6858000"/>
              <a:gd name="connsiteX35" fmla="*/ 6588987 w 12192000"/>
              <a:gd name="connsiteY35" fmla="*/ 6048872 h 6858000"/>
              <a:gd name="connsiteX36" fmla="*/ 6615711 w 12192000"/>
              <a:gd name="connsiteY36" fmla="*/ 5999000 h 6858000"/>
              <a:gd name="connsiteX37" fmla="*/ 6632156 w 12192000"/>
              <a:gd name="connsiteY37" fmla="*/ 6001077 h 6858000"/>
              <a:gd name="connsiteX38" fmla="*/ 6630100 w 12192000"/>
              <a:gd name="connsiteY38" fmla="*/ 6017702 h 6858000"/>
              <a:gd name="connsiteX39" fmla="*/ 6613655 w 12192000"/>
              <a:gd name="connsiteY39" fmla="*/ 6048872 h 6858000"/>
              <a:gd name="connsiteX40" fmla="*/ 6648601 w 12192000"/>
              <a:gd name="connsiteY40" fmla="*/ 6084199 h 6858000"/>
              <a:gd name="connsiteX41" fmla="*/ 6683547 w 12192000"/>
              <a:gd name="connsiteY41" fmla="*/ 6048872 h 6858000"/>
              <a:gd name="connsiteX42" fmla="*/ 6667102 w 12192000"/>
              <a:gd name="connsiteY42" fmla="*/ 6017702 h 6858000"/>
              <a:gd name="connsiteX43" fmla="*/ 6665047 w 12192000"/>
              <a:gd name="connsiteY43" fmla="*/ 6001077 h 6858000"/>
              <a:gd name="connsiteX44" fmla="*/ 6672498 w 12192000"/>
              <a:gd name="connsiteY44" fmla="*/ 5995882 h 6858000"/>
              <a:gd name="connsiteX45" fmla="*/ 6821432 w 12192000"/>
              <a:gd name="connsiteY45" fmla="*/ 5980816 h 6858000"/>
              <a:gd name="connsiteX46" fmla="*/ 6825565 w 12192000"/>
              <a:gd name="connsiteY46" fmla="*/ 5987045 h 6858000"/>
              <a:gd name="connsiteX47" fmla="*/ 6825565 w 12192000"/>
              <a:gd name="connsiteY47" fmla="*/ 6111612 h 6858000"/>
              <a:gd name="connsiteX48" fmla="*/ 6821432 w 12192000"/>
              <a:gd name="connsiteY48" fmla="*/ 6117840 h 6858000"/>
              <a:gd name="connsiteX49" fmla="*/ 6813166 w 12192000"/>
              <a:gd name="connsiteY49" fmla="*/ 6115764 h 6858000"/>
              <a:gd name="connsiteX50" fmla="*/ 6728441 w 12192000"/>
              <a:gd name="connsiteY50" fmla="*/ 6057632 h 6858000"/>
              <a:gd name="connsiteX51" fmla="*/ 6722242 w 12192000"/>
              <a:gd name="connsiteY51" fmla="*/ 6049328 h 6858000"/>
              <a:gd name="connsiteX52" fmla="*/ 6728441 w 12192000"/>
              <a:gd name="connsiteY52" fmla="*/ 6041024 h 6858000"/>
              <a:gd name="connsiteX53" fmla="*/ 6813166 w 12192000"/>
              <a:gd name="connsiteY53" fmla="*/ 5982893 h 6858000"/>
              <a:gd name="connsiteX54" fmla="*/ 6821432 w 12192000"/>
              <a:gd name="connsiteY54" fmla="*/ 5980816 h 6858000"/>
              <a:gd name="connsiteX55" fmla="*/ 6475604 w 12192000"/>
              <a:gd name="connsiteY55" fmla="*/ 5980816 h 6858000"/>
              <a:gd name="connsiteX56" fmla="*/ 6483787 w 12192000"/>
              <a:gd name="connsiteY56" fmla="*/ 5984968 h 6858000"/>
              <a:gd name="connsiteX57" fmla="*/ 6567656 w 12192000"/>
              <a:gd name="connsiteY57" fmla="*/ 6041024 h 6858000"/>
              <a:gd name="connsiteX58" fmla="*/ 6573792 w 12192000"/>
              <a:gd name="connsiteY58" fmla="*/ 6049328 h 6858000"/>
              <a:gd name="connsiteX59" fmla="*/ 6567656 w 12192000"/>
              <a:gd name="connsiteY59" fmla="*/ 6057632 h 6858000"/>
              <a:gd name="connsiteX60" fmla="*/ 6483787 w 12192000"/>
              <a:gd name="connsiteY60" fmla="*/ 6115764 h 6858000"/>
              <a:gd name="connsiteX61" fmla="*/ 6475604 w 12192000"/>
              <a:gd name="connsiteY61" fmla="*/ 6117840 h 6858000"/>
              <a:gd name="connsiteX62" fmla="*/ 6471513 w 12192000"/>
              <a:gd name="connsiteY62" fmla="*/ 6111612 h 6858000"/>
              <a:gd name="connsiteX63" fmla="*/ 6471513 w 12192000"/>
              <a:gd name="connsiteY63" fmla="*/ 5987045 h 6858000"/>
              <a:gd name="connsiteX64" fmla="*/ 6475604 w 12192000"/>
              <a:gd name="connsiteY64" fmla="*/ 5980816 h 6858000"/>
              <a:gd name="connsiteX65" fmla="*/ 6087559 w 12192000"/>
              <a:gd name="connsiteY65" fmla="*/ 5970296 h 6858000"/>
              <a:gd name="connsiteX66" fmla="*/ 6081400 w 12192000"/>
              <a:gd name="connsiteY66" fmla="*/ 5972374 h 6858000"/>
              <a:gd name="connsiteX67" fmla="*/ 6079347 w 12192000"/>
              <a:gd name="connsiteY67" fmla="*/ 5978604 h 6858000"/>
              <a:gd name="connsiteX68" fmla="*/ 6120408 w 12192000"/>
              <a:gd name="connsiteY68" fmla="*/ 6136455 h 6858000"/>
              <a:gd name="connsiteX69" fmla="*/ 6145045 w 12192000"/>
              <a:gd name="connsiteY69" fmla="*/ 6157224 h 6858000"/>
              <a:gd name="connsiteX70" fmla="*/ 6153257 w 12192000"/>
              <a:gd name="connsiteY70" fmla="*/ 6157224 h 6858000"/>
              <a:gd name="connsiteX71" fmla="*/ 6149151 w 12192000"/>
              <a:gd name="connsiteY71" fmla="*/ 6165532 h 6858000"/>
              <a:gd name="connsiteX72" fmla="*/ 6149151 w 12192000"/>
              <a:gd name="connsiteY72" fmla="*/ 6167609 h 6858000"/>
              <a:gd name="connsiteX73" fmla="*/ 6124515 w 12192000"/>
              <a:gd name="connsiteY73" fmla="*/ 6186302 h 6858000"/>
              <a:gd name="connsiteX74" fmla="*/ 6089612 w 12192000"/>
              <a:gd name="connsiteY74" fmla="*/ 6184225 h 6858000"/>
              <a:gd name="connsiteX75" fmla="*/ 6083453 w 12192000"/>
              <a:gd name="connsiteY75" fmla="*/ 6186302 h 6858000"/>
              <a:gd name="connsiteX76" fmla="*/ 6081400 w 12192000"/>
              <a:gd name="connsiteY76" fmla="*/ 6190456 h 6858000"/>
              <a:gd name="connsiteX77" fmla="*/ 6081400 w 12192000"/>
              <a:gd name="connsiteY77" fmla="*/ 6209149 h 6858000"/>
              <a:gd name="connsiteX78" fmla="*/ 6087559 w 12192000"/>
              <a:gd name="connsiteY78" fmla="*/ 6215380 h 6858000"/>
              <a:gd name="connsiteX79" fmla="*/ 6134780 w 12192000"/>
              <a:gd name="connsiteY79" fmla="*/ 6221610 h 6858000"/>
              <a:gd name="connsiteX80" fmla="*/ 6136833 w 12192000"/>
              <a:gd name="connsiteY80" fmla="*/ 6221610 h 6858000"/>
              <a:gd name="connsiteX81" fmla="*/ 6190213 w 12192000"/>
              <a:gd name="connsiteY81" fmla="*/ 6169686 h 6858000"/>
              <a:gd name="connsiteX82" fmla="*/ 6223062 w 12192000"/>
              <a:gd name="connsiteY82" fmla="*/ 6040914 h 6858000"/>
              <a:gd name="connsiteX83" fmla="*/ 6235380 w 12192000"/>
              <a:gd name="connsiteY83" fmla="*/ 5999374 h 6858000"/>
              <a:gd name="connsiteX84" fmla="*/ 6239487 w 12192000"/>
              <a:gd name="connsiteY84" fmla="*/ 5978604 h 6858000"/>
              <a:gd name="connsiteX85" fmla="*/ 6237434 w 12192000"/>
              <a:gd name="connsiteY85" fmla="*/ 5972374 h 6858000"/>
              <a:gd name="connsiteX86" fmla="*/ 6233327 w 12192000"/>
              <a:gd name="connsiteY86" fmla="*/ 5970296 h 6858000"/>
              <a:gd name="connsiteX87" fmla="*/ 6204584 w 12192000"/>
              <a:gd name="connsiteY87" fmla="*/ 5970296 h 6858000"/>
              <a:gd name="connsiteX88" fmla="*/ 6198425 w 12192000"/>
              <a:gd name="connsiteY88" fmla="*/ 5974451 h 6858000"/>
              <a:gd name="connsiteX89" fmla="*/ 6161469 w 12192000"/>
              <a:gd name="connsiteY89" fmla="*/ 6115685 h 6858000"/>
              <a:gd name="connsiteX90" fmla="*/ 6159417 w 12192000"/>
              <a:gd name="connsiteY90" fmla="*/ 6115685 h 6858000"/>
              <a:gd name="connsiteX91" fmla="*/ 6120408 w 12192000"/>
              <a:gd name="connsiteY91" fmla="*/ 5974451 h 6858000"/>
              <a:gd name="connsiteX92" fmla="*/ 6114249 w 12192000"/>
              <a:gd name="connsiteY92" fmla="*/ 5970296 h 6858000"/>
              <a:gd name="connsiteX93" fmla="*/ 6087559 w 12192000"/>
              <a:gd name="connsiteY93" fmla="*/ 5970296 h 6858000"/>
              <a:gd name="connsiteX94" fmla="*/ 6047787 w 12192000"/>
              <a:gd name="connsiteY94" fmla="*/ 5967959 h 6858000"/>
              <a:gd name="connsiteX95" fmla="*/ 5998692 w 12192000"/>
              <a:gd name="connsiteY95" fmla="*/ 5988768 h 6858000"/>
              <a:gd name="connsiteX96" fmla="*/ 5998692 w 12192000"/>
              <a:gd name="connsiteY96" fmla="*/ 5976283 h 6858000"/>
              <a:gd name="connsiteX97" fmla="*/ 5992556 w 12192000"/>
              <a:gd name="connsiteY97" fmla="*/ 5970040 h 6858000"/>
              <a:gd name="connsiteX98" fmla="*/ 5963918 w 12192000"/>
              <a:gd name="connsiteY98" fmla="*/ 5970040 h 6858000"/>
              <a:gd name="connsiteX99" fmla="*/ 5957781 w 12192000"/>
              <a:gd name="connsiteY99" fmla="*/ 5976283 h 6858000"/>
              <a:gd name="connsiteX100" fmla="*/ 5957781 w 12192000"/>
              <a:gd name="connsiteY100" fmla="*/ 6151078 h 6858000"/>
              <a:gd name="connsiteX101" fmla="*/ 5963918 w 12192000"/>
              <a:gd name="connsiteY101" fmla="*/ 6157321 h 6858000"/>
              <a:gd name="connsiteX102" fmla="*/ 5992556 w 12192000"/>
              <a:gd name="connsiteY102" fmla="*/ 6157321 h 6858000"/>
              <a:gd name="connsiteX103" fmla="*/ 5998692 w 12192000"/>
              <a:gd name="connsiteY103" fmla="*/ 6151078 h 6858000"/>
              <a:gd name="connsiteX104" fmla="*/ 5998692 w 12192000"/>
              <a:gd name="connsiteY104" fmla="*/ 6030386 h 6858000"/>
              <a:gd name="connsiteX105" fmla="*/ 6049832 w 12192000"/>
              <a:gd name="connsiteY105" fmla="*/ 6007496 h 6858000"/>
              <a:gd name="connsiteX106" fmla="*/ 6055969 w 12192000"/>
              <a:gd name="connsiteY106" fmla="*/ 6001253 h 6858000"/>
              <a:gd name="connsiteX107" fmla="*/ 6055969 w 12192000"/>
              <a:gd name="connsiteY107" fmla="*/ 5974202 h 6858000"/>
              <a:gd name="connsiteX108" fmla="*/ 6053923 w 12192000"/>
              <a:gd name="connsiteY108" fmla="*/ 5970040 h 6858000"/>
              <a:gd name="connsiteX109" fmla="*/ 6047787 w 12192000"/>
              <a:gd name="connsiteY109" fmla="*/ 5967959 h 6858000"/>
              <a:gd name="connsiteX110" fmla="*/ 5846879 w 12192000"/>
              <a:gd name="connsiteY110" fmla="*/ 5964452 h 6858000"/>
              <a:gd name="connsiteX111" fmla="*/ 5776523 w 12192000"/>
              <a:gd name="connsiteY111" fmla="*/ 5972770 h 6858000"/>
              <a:gd name="connsiteX112" fmla="*/ 5770315 w 12192000"/>
              <a:gd name="connsiteY112" fmla="*/ 5979008 h 6858000"/>
              <a:gd name="connsiteX113" fmla="*/ 5772384 w 12192000"/>
              <a:gd name="connsiteY113" fmla="*/ 6003961 h 6858000"/>
              <a:gd name="connsiteX114" fmla="*/ 5774454 w 12192000"/>
              <a:gd name="connsiteY114" fmla="*/ 6008120 h 6858000"/>
              <a:gd name="connsiteX115" fmla="*/ 5778592 w 12192000"/>
              <a:gd name="connsiteY115" fmla="*/ 6010199 h 6858000"/>
              <a:gd name="connsiteX116" fmla="*/ 5844809 w 12192000"/>
              <a:gd name="connsiteY116" fmla="*/ 6006040 h 6858000"/>
              <a:gd name="connsiteX117" fmla="*/ 5867571 w 12192000"/>
              <a:gd name="connsiteY117" fmla="*/ 6028914 h 6858000"/>
              <a:gd name="connsiteX118" fmla="*/ 5867571 w 12192000"/>
              <a:gd name="connsiteY118" fmla="*/ 6041390 h 6858000"/>
              <a:gd name="connsiteX119" fmla="*/ 5822047 w 12192000"/>
              <a:gd name="connsiteY119" fmla="*/ 6045549 h 6858000"/>
              <a:gd name="connsiteX120" fmla="*/ 5757900 w 12192000"/>
              <a:gd name="connsiteY120" fmla="*/ 6101693 h 6858000"/>
              <a:gd name="connsiteX121" fmla="*/ 5813770 w 12192000"/>
              <a:gd name="connsiteY121" fmla="*/ 6161996 h 6858000"/>
              <a:gd name="connsiteX122" fmla="*/ 5873779 w 12192000"/>
              <a:gd name="connsiteY122" fmla="*/ 6149520 h 6858000"/>
              <a:gd name="connsiteX123" fmla="*/ 5902750 w 12192000"/>
              <a:gd name="connsiteY123" fmla="*/ 6161996 h 6858000"/>
              <a:gd name="connsiteX124" fmla="*/ 5908957 w 12192000"/>
              <a:gd name="connsiteY124" fmla="*/ 6159917 h 6858000"/>
              <a:gd name="connsiteX125" fmla="*/ 5911026 w 12192000"/>
              <a:gd name="connsiteY125" fmla="*/ 6153679 h 6858000"/>
              <a:gd name="connsiteX126" fmla="*/ 5911026 w 12192000"/>
              <a:gd name="connsiteY126" fmla="*/ 6028914 h 6858000"/>
              <a:gd name="connsiteX127" fmla="*/ 5846879 w 12192000"/>
              <a:gd name="connsiteY127" fmla="*/ 5964452 h 6858000"/>
              <a:gd name="connsiteX128" fmla="*/ 5518274 w 12192000"/>
              <a:gd name="connsiteY128" fmla="*/ 5964452 h 6858000"/>
              <a:gd name="connsiteX129" fmla="*/ 5434114 w 12192000"/>
              <a:gd name="connsiteY129" fmla="*/ 6063224 h 6858000"/>
              <a:gd name="connsiteX130" fmla="*/ 5518274 w 12192000"/>
              <a:gd name="connsiteY130" fmla="*/ 6161996 h 6858000"/>
              <a:gd name="connsiteX131" fmla="*/ 5602435 w 12192000"/>
              <a:gd name="connsiteY131" fmla="*/ 6063224 h 6858000"/>
              <a:gd name="connsiteX132" fmla="*/ 5518274 w 12192000"/>
              <a:gd name="connsiteY132" fmla="*/ 5964452 h 6858000"/>
              <a:gd name="connsiteX133" fmla="*/ 5302320 w 12192000"/>
              <a:gd name="connsiteY133" fmla="*/ 5938736 h 6858000"/>
              <a:gd name="connsiteX134" fmla="*/ 5318685 w 12192000"/>
              <a:gd name="connsiteY134" fmla="*/ 5938736 h 6858000"/>
              <a:gd name="connsiteX135" fmla="*/ 5361642 w 12192000"/>
              <a:gd name="connsiteY135" fmla="*/ 5978478 h 6858000"/>
              <a:gd name="connsiteX136" fmla="*/ 5316640 w 12192000"/>
              <a:gd name="connsiteY136" fmla="*/ 6016129 h 6858000"/>
              <a:gd name="connsiteX137" fmla="*/ 5271637 w 12192000"/>
              <a:gd name="connsiteY137" fmla="*/ 6016129 h 6858000"/>
              <a:gd name="connsiteX138" fmla="*/ 5271637 w 12192000"/>
              <a:gd name="connsiteY138" fmla="*/ 5940828 h 6858000"/>
              <a:gd name="connsiteX139" fmla="*/ 5302320 w 12192000"/>
              <a:gd name="connsiteY139" fmla="*/ 5938736 h 6858000"/>
              <a:gd name="connsiteX140" fmla="*/ 5678557 w 12192000"/>
              <a:gd name="connsiteY140" fmla="*/ 5927047 h 6858000"/>
              <a:gd name="connsiteX141" fmla="*/ 5649847 w 12192000"/>
              <a:gd name="connsiteY141" fmla="*/ 5933291 h 6858000"/>
              <a:gd name="connsiteX142" fmla="*/ 5643695 w 12192000"/>
              <a:gd name="connsiteY142" fmla="*/ 5939535 h 6858000"/>
              <a:gd name="connsiteX143" fmla="*/ 5643695 w 12192000"/>
              <a:gd name="connsiteY143" fmla="*/ 5970757 h 6858000"/>
              <a:gd name="connsiteX144" fmla="*/ 5627290 w 12192000"/>
              <a:gd name="connsiteY144" fmla="*/ 5970757 h 6858000"/>
              <a:gd name="connsiteX145" fmla="*/ 5621138 w 12192000"/>
              <a:gd name="connsiteY145" fmla="*/ 5977002 h 6858000"/>
              <a:gd name="connsiteX146" fmla="*/ 5621138 w 12192000"/>
              <a:gd name="connsiteY146" fmla="*/ 6001980 h 6858000"/>
              <a:gd name="connsiteX147" fmla="*/ 5627290 w 12192000"/>
              <a:gd name="connsiteY147" fmla="*/ 6008224 h 6858000"/>
              <a:gd name="connsiteX148" fmla="*/ 5643695 w 12192000"/>
              <a:gd name="connsiteY148" fmla="*/ 6008224 h 6858000"/>
              <a:gd name="connsiteX149" fmla="*/ 5643695 w 12192000"/>
              <a:gd name="connsiteY149" fmla="*/ 6091483 h 6858000"/>
              <a:gd name="connsiteX150" fmla="*/ 5699064 w 12192000"/>
              <a:gd name="connsiteY150" fmla="*/ 6164334 h 6858000"/>
              <a:gd name="connsiteX151" fmla="*/ 5731875 w 12192000"/>
              <a:gd name="connsiteY151" fmla="*/ 6160171 h 6858000"/>
              <a:gd name="connsiteX152" fmla="*/ 5738028 w 12192000"/>
              <a:gd name="connsiteY152" fmla="*/ 6151845 h 6858000"/>
              <a:gd name="connsiteX153" fmla="*/ 5735977 w 12192000"/>
              <a:gd name="connsiteY153" fmla="*/ 6128949 h 6858000"/>
              <a:gd name="connsiteX154" fmla="*/ 5729824 w 12192000"/>
              <a:gd name="connsiteY154" fmla="*/ 6120623 h 6858000"/>
              <a:gd name="connsiteX155" fmla="*/ 5705217 w 12192000"/>
              <a:gd name="connsiteY155" fmla="*/ 6122705 h 6858000"/>
              <a:gd name="connsiteX156" fmla="*/ 5686761 w 12192000"/>
              <a:gd name="connsiteY156" fmla="*/ 6085238 h 6858000"/>
              <a:gd name="connsiteX157" fmla="*/ 5686761 w 12192000"/>
              <a:gd name="connsiteY157" fmla="*/ 6008224 h 6858000"/>
              <a:gd name="connsiteX158" fmla="*/ 5729824 w 12192000"/>
              <a:gd name="connsiteY158" fmla="*/ 6008224 h 6858000"/>
              <a:gd name="connsiteX159" fmla="*/ 5735977 w 12192000"/>
              <a:gd name="connsiteY159" fmla="*/ 6001980 h 6858000"/>
              <a:gd name="connsiteX160" fmla="*/ 5735977 w 12192000"/>
              <a:gd name="connsiteY160" fmla="*/ 5977002 h 6858000"/>
              <a:gd name="connsiteX161" fmla="*/ 5729824 w 12192000"/>
              <a:gd name="connsiteY161" fmla="*/ 5970757 h 6858000"/>
              <a:gd name="connsiteX162" fmla="*/ 5686761 w 12192000"/>
              <a:gd name="connsiteY162" fmla="*/ 5970757 h 6858000"/>
              <a:gd name="connsiteX163" fmla="*/ 5686761 w 12192000"/>
              <a:gd name="connsiteY163" fmla="*/ 5933291 h 6858000"/>
              <a:gd name="connsiteX164" fmla="*/ 5684709 w 12192000"/>
              <a:gd name="connsiteY164" fmla="*/ 5927047 h 6858000"/>
              <a:gd name="connsiteX165" fmla="*/ 5678557 w 12192000"/>
              <a:gd name="connsiteY165" fmla="*/ 5927047 h 6858000"/>
              <a:gd name="connsiteX166" fmla="*/ 5312653 w 12192000"/>
              <a:gd name="connsiteY166" fmla="*/ 5897825 h 6858000"/>
              <a:gd name="connsiteX167" fmla="*/ 5232236 w 12192000"/>
              <a:gd name="connsiteY167" fmla="*/ 5901977 h 6858000"/>
              <a:gd name="connsiteX168" fmla="*/ 5226049 w 12192000"/>
              <a:gd name="connsiteY168" fmla="*/ 5910281 h 6858000"/>
              <a:gd name="connsiteX169" fmla="*/ 5226049 w 12192000"/>
              <a:gd name="connsiteY169" fmla="*/ 6151093 h 6858000"/>
              <a:gd name="connsiteX170" fmla="*/ 5234297 w 12192000"/>
              <a:gd name="connsiteY170" fmla="*/ 6157321 h 6858000"/>
              <a:gd name="connsiteX171" fmla="*/ 5263165 w 12192000"/>
              <a:gd name="connsiteY171" fmla="*/ 6157321 h 6858000"/>
              <a:gd name="connsiteX172" fmla="*/ 5271414 w 12192000"/>
              <a:gd name="connsiteY172" fmla="*/ 6151093 h 6858000"/>
              <a:gd name="connsiteX173" fmla="*/ 5271414 w 12192000"/>
              <a:gd name="connsiteY173" fmla="*/ 6055599 h 6858000"/>
              <a:gd name="connsiteX174" fmla="*/ 5320901 w 12192000"/>
              <a:gd name="connsiteY174" fmla="*/ 6057674 h 6858000"/>
              <a:gd name="connsiteX175" fmla="*/ 5362142 w 12192000"/>
              <a:gd name="connsiteY175" fmla="*/ 6153168 h 6858000"/>
              <a:gd name="connsiteX176" fmla="*/ 5368327 w 12192000"/>
              <a:gd name="connsiteY176" fmla="*/ 6157321 h 6858000"/>
              <a:gd name="connsiteX177" fmla="*/ 5401320 w 12192000"/>
              <a:gd name="connsiteY177" fmla="*/ 6157321 h 6858000"/>
              <a:gd name="connsiteX178" fmla="*/ 5407505 w 12192000"/>
              <a:gd name="connsiteY178" fmla="*/ 6155245 h 6858000"/>
              <a:gd name="connsiteX179" fmla="*/ 5409567 w 12192000"/>
              <a:gd name="connsiteY179" fmla="*/ 6149017 h 6858000"/>
              <a:gd name="connsiteX180" fmla="*/ 5362142 w 12192000"/>
              <a:gd name="connsiteY180" fmla="*/ 6045219 h 6858000"/>
              <a:gd name="connsiteX181" fmla="*/ 5407505 w 12192000"/>
              <a:gd name="connsiteY181" fmla="*/ 5976711 h 6858000"/>
              <a:gd name="connsiteX182" fmla="*/ 5318839 w 12192000"/>
              <a:gd name="connsiteY182" fmla="*/ 5897825 h 6858000"/>
              <a:gd name="connsiteX183" fmla="*/ 5312653 w 12192000"/>
              <a:gd name="connsiteY183" fmla="*/ 5897825 h 6858000"/>
              <a:gd name="connsiteX184" fmla="*/ 6675208 w 12192000"/>
              <a:gd name="connsiteY184" fmla="*/ 5864819 h 6858000"/>
              <a:gd name="connsiteX185" fmla="*/ 6683451 w 12192000"/>
              <a:gd name="connsiteY185" fmla="*/ 5864819 h 6858000"/>
              <a:gd name="connsiteX186" fmla="*/ 6790593 w 12192000"/>
              <a:gd name="connsiteY186" fmla="*/ 5926632 h 6858000"/>
              <a:gd name="connsiteX187" fmla="*/ 6794714 w 12192000"/>
              <a:gd name="connsiteY187" fmla="*/ 5932813 h 6858000"/>
              <a:gd name="connsiteX188" fmla="*/ 6786472 w 12192000"/>
              <a:gd name="connsiteY188" fmla="*/ 5938994 h 6858000"/>
              <a:gd name="connsiteX189" fmla="*/ 6695813 w 12192000"/>
              <a:gd name="connsiteY189" fmla="*/ 5982263 h 6858000"/>
              <a:gd name="connsiteX190" fmla="*/ 6685511 w 12192000"/>
              <a:gd name="connsiteY190" fmla="*/ 5984323 h 6858000"/>
              <a:gd name="connsiteX191" fmla="*/ 6681390 w 12192000"/>
              <a:gd name="connsiteY191" fmla="*/ 5974021 h 6858000"/>
              <a:gd name="connsiteX192" fmla="*/ 6673148 w 12192000"/>
              <a:gd name="connsiteY192" fmla="*/ 5873060 h 6858000"/>
              <a:gd name="connsiteX193" fmla="*/ 6675208 w 12192000"/>
              <a:gd name="connsiteY193" fmla="*/ 5864819 h 6858000"/>
              <a:gd name="connsiteX194" fmla="*/ 6617873 w 12192000"/>
              <a:gd name="connsiteY194" fmla="*/ 5864048 h 6858000"/>
              <a:gd name="connsiteX195" fmla="*/ 6621994 w 12192000"/>
              <a:gd name="connsiteY195" fmla="*/ 5864823 h 6858000"/>
              <a:gd name="connsiteX196" fmla="*/ 6624054 w 12192000"/>
              <a:gd name="connsiteY196" fmla="*/ 5875148 h 6858000"/>
              <a:gd name="connsiteX197" fmla="*/ 6615813 w 12192000"/>
              <a:gd name="connsiteY197" fmla="*/ 5976336 h 6858000"/>
              <a:gd name="connsiteX198" fmla="*/ 6611692 w 12192000"/>
              <a:gd name="connsiteY198" fmla="*/ 5984596 h 6858000"/>
              <a:gd name="connsiteX199" fmla="*/ 6601390 w 12192000"/>
              <a:gd name="connsiteY199" fmla="*/ 5984596 h 6858000"/>
              <a:gd name="connsiteX200" fmla="*/ 6510730 w 12192000"/>
              <a:gd name="connsiteY200" fmla="*/ 5939165 h 6858000"/>
              <a:gd name="connsiteX201" fmla="*/ 6502489 w 12192000"/>
              <a:gd name="connsiteY201" fmla="*/ 5932970 h 6858000"/>
              <a:gd name="connsiteX202" fmla="*/ 6506610 w 12192000"/>
              <a:gd name="connsiteY202" fmla="*/ 5926774 h 6858000"/>
              <a:gd name="connsiteX203" fmla="*/ 6613752 w 12192000"/>
              <a:gd name="connsiteY203" fmla="*/ 5864823 h 6858000"/>
              <a:gd name="connsiteX204" fmla="*/ 6617873 w 12192000"/>
              <a:gd name="connsiteY204" fmla="*/ 5864048 h 6858000"/>
              <a:gd name="connsiteX205" fmla="*/ 6649186 w 12192000"/>
              <a:gd name="connsiteY205" fmla="*/ 5828859 h 6858000"/>
              <a:gd name="connsiteX206" fmla="*/ 6432355 w 12192000"/>
              <a:gd name="connsiteY206" fmla="*/ 6048029 h 6858000"/>
              <a:gd name="connsiteX207" fmla="*/ 6649186 w 12192000"/>
              <a:gd name="connsiteY207" fmla="*/ 6267198 h 6858000"/>
              <a:gd name="connsiteX208" fmla="*/ 6866018 w 12192000"/>
              <a:gd name="connsiteY208" fmla="*/ 6048029 h 6858000"/>
              <a:gd name="connsiteX209" fmla="*/ 6649186 w 12192000"/>
              <a:gd name="connsiteY209" fmla="*/ 5828859 h 6858000"/>
              <a:gd name="connsiteX210" fmla="*/ 6648602 w 12192000"/>
              <a:gd name="connsiteY210" fmla="*/ 5797300 h 6858000"/>
              <a:gd name="connsiteX211" fmla="*/ 6895240 w 12192000"/>
              <a:gd name="connsiteY211" fmla="*/ 6046861 h 6858000"/>
              <a:gd name="connsiteX212" fmla="*/ 6648602 w 12192000"/>
              <a:gd name="connsiteY212" fmla="*/ 6296422 h 6858000"/>
              <a:gd name="connsiteX213" fmla="*/ 6401963 w 12192000"/>
              <a:gd name="connsiteY213" fmla="*/ 6046861 h 6858000"/>
              <a:gd name="connsiteX214" fmla="*/ 6648602 w 12192000"/>
              <a:gd name="connsiteY214" fmla="*/ 5797300 h 6858000"/>
              <a:gd name="connsiteX215" fmla="*/ 6635678 w 12192000"/>
              <a:gd name="connsiteY215" fmla="*/ 5718724 h 6858000"/>
              <a:gd name="connsiteX216" fmla="*/ 6623339 w 12192000"/>
              <a:gd name="connsiteY216" fmla="*/ 5768607 h 6858000"/>
              <a:gd name="connsiteX217" fmla="*/ 6600717 w 12192000"/>
              <a:gd name="connsiteY217" fmla="*/ 5772764 h 6858000"/>
              <a:gd name="connsiteX218" fmla="*/ 6573982 w 12192000"/>
              <a:gd name="connsiteY218" fmla="*/ 5727038 h 6858000"/>
              <a:gd name="connsiteX219" fmla="*/ 6573982 w 12192000"/>
              <a:gd name="connsiteY219" fmla="*/ 5724959 h 6858000"/>
              <a:gd name="connsiteX220" fmla="*/ 6571926 w 12192000"/>
              <a:gd name="connsiteY220" fmla="*/ 5727038 h 6858000"/>
              <a:gd name="connsiteX221" fmla="*/ 6551360 w 12192000"/>
              <a:gd name="connsiteY221" fmla="*/ 5731195 h 6858000"/>
              <a:gd name="connsiteX222" fmla="*/ 6551360 w 12192000"/>
              <a:gd name="connsiteY222" fmla="*/ 5733273 h 6858000"/>
              <a:gd name="connsiteX223" fmla="*/ 6547247 w 12192000"/>
              <a:gd name="connsiteY223" fmla="*/ 5758215 h 6858000"/>
              <a:gd name="connsiteX224" fmla="*/ 6551360 w 12192000"/>
              <a:gd name="connsiteY224" fmla="*/ 5785235 h 6858000"/>
              <a:gd name="connsiteX225" fmla="*/ 6530795 w 12192000"/>
              <a:gd name="connsiteY225" fmla="*/ 5793548 h 6858000"/>
              <a:gd name="connsiteX226" fmla="*/ 6493777 w 12192000"/>
              <a:gd name="connsiteY226" fmla="*/ 5758215 h 6858000"/>
              <a:gd name="connsiteX227" fmla="*/ 6493777 w 12192000"/>
              <a:gd name="connsiteY227" fmla="*/ 5756136 h 6858000"/>
              <a:gd name="connsiteX228" fmla="*/ 6491721 w 12192000"/>
              <a:gd name="connsiteY228" fmla="*/ 5756136 h 6858000"/>
              <a:gd name="connsiteX229" fmla="*/ 6473212 w 12192000"/>
              <a:gd name="connsiteY229" fmla="*/ 5768607 h 6858000"/>
              <a:gd name="connsiteX230" fmla="*/ 6473212 w 12192000"/>
              <a:gd name="connsiteY230" fmla="*/ 5770685 h 6858000"/>
              <a:gd name="connsiteX231" fmla="*/ 6485551 w 12192000"/>
              <a:gd name="connsiteY231" fmla="*/ 5820568 h 6858000"/>
              <a:gd name="connsiteX232" fmla="*/ 6469099 w 12192000"/>
              <a:gd name="connsiteY232" fmla="*/ 5833039 h 6858000"/>
              <a:gd name="connsiteX233" fmla="*/ 6425911 w 12192000"/>
              <a:gd name="connsiteY233" fmla="*/ 5806019 h 6858000"/>
              <a:gd name="connsiteX234" fmla="*/ 6423855 w 12192000"/>
              <a:gd name="connsiteY234" fmla="*/ 5806019 h 6858000"/>
              <a:gd name="connsiteX235" fmla="*/ 6423855 w 12192000"/>
              <a:gd name="connsiteY235" fmla="*/ 5808097 h 6858000"/>
              <a:gd name="connsiteX236" fmla="*/ 6407402 w 12192000"/>
              <a:gd name="connsiteY236" fmla="*/ 5822647 h 6858000"/>
              <a:gd name="connsiteX237" fmla="*/ 6407402 w 12192000"/>
              <a:gd name="connsiteY237" fmla="*/ 5824725 h 6858000"/>
              <a:gd name="connsiteX238" fmla="*/ 6434138 w 12192000"/>
              <a:gd name="connsiteY238" fmla="*/ 5870451 h 6858000"/>
              <a:gd name="connsiteX239" fmla="*/ 6419742 w 12192000"/>
              <a:gd name="connsiteY239" fmla="*/ 5887079 h 6858000"/>
              <a:gd name="connsiteX240" fmla="*/ 6370385 w 12192000"/>
              <a:gd name="connsiteY240" fmla="*/ 5874608 h 6858000"/>
              <a:gd name="connsiteX241" fmla="*/ 6368328 w 12192000"/>
              <a:gd name="connsiteY241" fmla="*/ 5874608 h 6858000"/>
              <a:gd name="connsiteX242" fmla="*/ 6358046 w 12192000"/>
              <a:gd name="connsiteY242" fmla="*/ 5893314 h 6858000"/>
              <a:gd name="connsiteX243" fmla="*/ 6358046 w 12192000"/>
              <a:gd name="connsiteY243" fmla="*/ 5895393 h 6858000"/>
              <a:gd name="connsiteX244" fmla="*/ 6395063 w 12192000"/>
              <a:gd name="connsiteY244" fmla="*/ 5932805 h 6858000"/>
              <a:gd name="connsiteX245" fmla="*/ 6386837 w 12192000"/>
              <a:gd name="connsiteY245" fmla="*/ 5951511 h 6858000"/>
              <a:gd name="connsiteX246" fmla="*/ 6335424 w 12192000"/>
              <a:gd name="connsiteY246" fmla="*/ 5951511 h 6858000"/>
              <a:gd name="connsiteX247" fmla="*/ 6333367 w 12192000"/>
              <a:gd name="connsiteY247" fmla="*/ 5951511 h 6858000"/>
              <a:gd name="connsiteX248" fmla="*/ 6333367 w 12192000"/>
              <a:gd name="connsiteY248" fmla="*/ 5953589 h 6858000"/>
              <a:gd name="connsiteX249" fmla="*/ 6327198 w 12192000"/>
              <a:gd name="connsiteY249" fmla="*/ 5974373 h 6858000"/>
              <a:gd name="connsiteX250" fmla="*/ 6329254 w 12192000"/>
              <a:gd name="connsiteY250" fmla="*/ 5976452 h 6858000"/>
              <a:gd name="connsiteX251" fmla="*/ 6372441 w 12192000"/>
              <a:gd name="connsiteY251" fmla="*/ 6001393 h 6858000"/>
              <a:gd name="connsiteX252" fmla="*/ 6370385 w 12192000"/>
              <a:gd name="connsiteY252" fmla="*/ 6024257 h 6858000"/>
              <a:gd name="connsiteX253" fmla="*/ 6321028 w 12192000"/>
              <a:gd name="connsiteY253" fmla="*/ 6036728 h 6858000"/>
              <a:gd name="connsiteX254" fmla="*/ 6318972 w 12192000"/>
              <a:gd name="connsiteY254" fmla="*/ 6036728 h 6858000"/>
              <a:gd name="connsiteX255" fmla="*/ 6318972 w 12192000"/>
              <a:gd name="connsiteY255" fmla="*/ 6038805 h 6858000"/>
              <a:gd name="connsiteX256" fmla="*/ 6318972 w 12192000"/>
              <a:gd name="connsiteY256" fmla="*/ 6049198 h 6858000"/>
              <a:gd name="connsiteX257" fmla="*/ 6318972 w 12192000"/>
              <a:gd name="connsiteY257" fmla="*/ 6059590 h 6858000"/>
              <a:gd name="connsiteX258" fmla="*/ 6318972 w 12192000"/>
              <a:gd name="connsiteY258" fmla="*/ 6061669 h 6858000"/>
              <a:gd name="connsiteX259" fmla="*/ 6321028 w 12192000"/>
              <a:gd name="connsiteY259" fmla="*/ 6061669 h 6858000"/>
              <a:gd name="connsiteX260" fmla="*/ 6370385 w 12192000"/>
              <a:gd name="connsiteY260" fmla="*/ 6074140 h 6858000"/>
              <a:gd name="connsiteX261" fmla="*/ 6374498 w 12192000"/>
              <a:gd name="connsiteY261" fmla="*/ 6097002 h 6858000"/>
              <a:gd name="connsiteX262" fmla="*/ 6329254 w 12192000"/>
              <a:gd name="connsiteY262" fmla="*/ 6124022 h 6858000"/>
              <a:gd name="connsiteX263" fmla="*/ 6327198 w 12192000"/>
              <a:gd name="connsiteY263" fmla="*/ 6124022 h 6858000"/>
              <a:gd name="connsiteX264" fmla="*/ 6327198 w 12192000"/>
              <a:gd name="connsiteY264" fmla="*/ 6126101 h 6858000"/>
              <a:gd name="connsiteX265" fmla="*/ 6333367 w 12192000"/>
              <a:gd name="connsiteY265" fmla="*/ 6146886 h 6858000"/>
              <a:gd name="connsiteX266" fmla="*/ 6335424 w 12192000"/>
              <a:gd name="connsiteY266" fmla="*/ 6146886 h 6858000"/>
              <a:gd name="connsiteX267" fmla="*/ 6386837 w 12192000"/>
              <a:gd name="connsiteY267" fmla="*/ 6146886 h 6858000"/>
              <a:gd name="connsiteX268" fmla="*/ 6395063 w 12192000"/>
              <a:gd name="connsiteY268" fmla="*/ 6167669 h 6858000"/>
              <a:gd name="connsiteX269" fmla="*/ 6358046 w 12192000"/>
              <a:gd name="connsiteY269" fmla="*/ 6205082 h 6858000"/>
              <a:gd name="connsiteX270" fmla="*/ 6358046 w 12192000"/>
              <a:gd name="connsiteY270" fmla="*/ 6207160 h 6858000"/>
              <a:gd name="connsiteX271" fmla="*/ 6370385 w 12192000"/>
              <a:gd name="connsiteY271" fmla="*/ 6225866 h 6858000"/>
              <a:gd name="connsiteX272" fmla="*/ 6421798 w 12192000"/>
              <a:gd name="connsiteY272" fmla="*/ 6211318 h 6858000"/>
              <a:gd name="connsiteX273" fmla="*/ 6434138 w 12192000"/>
              <a:gd name="connsiteY273" fmla="*/ 6230024 h 6858000"/>
              <a:gd name="connsiteX274" fmla="*/ 6407402 w 12192000"/>
              <a:gd name="connsiteY274" fmla="*/ 6275750 h 6858000"/>
              <a:gd name="connsiteX275" fmla="*/ 6409459 w 12192000"/>
              <a:gd name="connsiteY275" fmla="*/ 6277827 h 6858000"/>
              <a:gd name="connsiteX276" fmla="*/ 6423855 w 12192000"/>
              <a:gd name="connsiteY276" fmla="*/ 6292377 h 6858000"/>
              <a:gd name="connsiteX277" fmla="*/ 6425911 w 12192000"/>
              <a:gd name="connsiteY277" fmla="*/ 6292377 h 6858000"/>
              <a:gd name="connsiteX278" fmla="*/ 6471156 w 12192000"/>
              <a:gd name="connsiteY278" fmla="*/ 6265357 h 6858000"/>
              <a:gd name="connsiteX279" fmla="*/ 6487608 w 12192000"/>
              <a:gd name="connsiteY279" fmla="*/ 6279906 h 6858000"/>
              <a:gd name="connsiteX280" fmla="*/ 6475269 w 12192000"/>
              <a:gd name="connsiteY280" fmla="*/ 6329789 h 6858000"/>
              <a:gd name="connsiteX281" fmla="*/ 6475269 w 12192000"/>
              <a:gd name="connsiteY281" fmla="*/ 6331868 h 6858000"/>
              <a:gd name="connsiteX282" fmla="*/ 6493777 w 12192000"/>
              <a:gd name="connsiteY282" fmla="*/ 6342259 h 6858000"/>
              <a:gd name="connsiteX283" fmla="*/ 6493777 w 12192000"/>
              <a:gd name="connsiteY283" fmla="*/ 6344338 h 6858000"/>
              <a:gd name="connsiteX284" fmla="*/ 6495834 w 12192000"/>
              <a:gd name="connsiteY284" fmla="*/ 6342259 h 6858000"/>
              <a:gd name="connsiteX285" fmla="*/ 6532851 w 12192000"/>
              <a:gd name="connsiteY285" fmla="*/ 6304848 h 6858000"/>
              <a:gd name="connsiteX286" fmla="*/ 6551360 w 12192000"/>
              <a:gd name="connsiteY286" fmla="*/ 6313162 h 6858000"/>
              <a:gd name="connsiteX287" fmla="*/ 6549304 w 12192000"/>
              <a:gd name="connsiteY287" fmla="*/ 6340182 h 6858000"/>
              <a:gd name="connsiteX288" fmla="*/ 6551360 w 12192000"/>
              <a:gd name="connsiteY288" fmla="*/ 6365123 h 6858000"/>
              <a:gd name="connsiteX289" fmla="*/ 6551360 w 12192000"/>
              <a:gd name="connsiteY289" fmla="*/ 6367201 h 6858000"/>
              <a:gd name="connsiteX290" fmla="*/ 6553417 w 12192000"/>
              <a:gd name="connsiteY290" fmla="*/ 6367201 h 6858000"/>
              <a:gd name="connsiteX291" fmla="*/ 6573982 w 12192000"/>
              <a:gd name="connsiteY291" fmla="*/ 6373436 h 6858000"/>
              <a:gd name="connsiteX292" fmla="*/ 6576039 w 12192000"/>
              <a:gd name="connsiteY292" fmla="*/ 6373436 h 6858000"/>
              <a:gd name="connsiteX293" fmla="*/ 6600717 w 12192000"/>
              <a:gd name="connsiteY293" fmla="*/ 6327711 h 6858000"/>
              <a:gd name="connsiteX294" fmla="*/ 6623339 w 12192000"/>
              <a:gd name="connsiteY294" fmla="*/ 6329789 h 6858000"/>
              <a:gd name="connsiteX295" fmla="*/ 6635678 w 12192000"/>
              <a:gd name="connsiteY295" fmla="*/ 6381750 h 6858000"/>
              <a:gd name="connsiteX296" fmla="*/ 6637734 w 12192000"/>
              <a:gd name="connsiteY296" fmla="*/ 6381750 h 6858000"/>
              <a:gd name="connsiteX297" fmla="*/ 6658300 w 12192000"/>
              <a:gd name="connsiteY297" fmla="*/ 6381750 h 6858000"/>
              <a:gd name="connsiteX298" fmla="*/ 6660357 w 12192000"/>
              <a:gd name="connsiteY298" fmla="*/ 6381750 h 6858000"/>
              <a:gd name="connsiteX299" fmla="*/ 6674753 w 12192000"/>
              <a:gd name="connsiteY299" fmla="*/ 6329789 h 6858000"/>
              <a:gd name="connsiteX300" fmla="*/ 6695318 w 12192000"/>
              <a:gd name="connsiteY300" fmla="*/ 6327711 h 6858000"/>
              <a:gd name="connsiteX301" fmla="*/ 6722053 w 12192000"/>
              <a:gd name="connsiteY301" fmla="*/ 6373436 h 6858000"/>
              <a:gd name="connsiteX302" fmla="*/ 6742618 w 12192000"/>
              <a:gd name="connsiteY302" fmla="*/ 6367201 h 6858000"/>
              <a:gd name="connsiteX303" fmla="*/ 6744675 w 12192000"/>
              <a:gd name="connsiteY303" fmla="*/ 6367201 h 6858000"/>
              <a:gd name="connsiteX304" fmla="*/ 6746731 w 12192000"/>
              <a:gd name="connsiteY304" fmla="*/ 6340182 h 6858000"/>
              <a:gd name="connsiteX305" fmla="*/ 6744675 w 12192000"/>
              <a:gd name="connsiteY305" fmla="*/ 6313162 h 6858000"/>
              <a:gd name="connsiteX306" fmla="*/ 6765240 w 12192000"/>
              <a:gd name="connsiteY306" fmla="*/ 6304848 h 6858000"/>
              <a:gd name="connsiteX307" fmla="*/ 6802257 w 12192000"/>
              <a:gd name="connsiteY307" fmla="*/ 6342259 h 6858000"/>
              <a:gd name="connsiteX308" fmla="*/ 6820766 w 12192000"/>
              <a:gd name="connsiteY308" fmla="*/ 6331868 h 6858000"/>
              <a:gd name="connsiteX309" fmla="*/ 6822823 w 12192000"/>
              <a:gd name="connsiteY309" fmla="*/ 6329789 h 6858000"/>
              <a:gd name="connsiteX310" fmla="*/ 6822823 w 12192000"/>
              <a:gd name="connsiteY310" fmla="*/ 6327711 h 6858000"/>
              <a:gd name="connsiteX311" fmla="*/ 6808427 w 12192000"/>
              <a:gd name="connsiteY311" fmla="*/ 6279906 h 6858000"/>
              <a:gd name="connsiteX312" fmla="*/ 6824879 w 12192000"/>
              <a:gd name="connsiteY312" fmla="*/ 6265357 h 6858000"/>
              <a:gd name="connsiteX313" fmla="*/ 6870123 w 12192000"/>
              <a:gd name="connsiteY313" fmla="*/ 6292377 h 6858000"/>
              <a:gd name="connsiteX314" fmla="*/ 6872180 w 12192000"/>
              <a:gd name="connsiteY314" fmla="*/ 6292377 h 6858000"/>
              <a:gd name="connsiteX315" fmla="*/ 6886576 w 12192000"/>
              <a:gd name="connsiteY315" fmla="*/ 6275750 h 6858000"/>
              <a:gd name="connsiteX316" fmla="*/ 6888632 w 12192000"/>
              <a:gd name="connsiteY316" fmla="*/ 6275750 h 6858000"/>
              <a:gd name="connsiteX317" fmla="*/ 6861897 w 12192000"/>
              <a:gd name="connsiteY317" fmla="*/ 6230024 h 6858000"/>
              <a:gd name="connsiteX318" fmla="*/ 6874236 w 12192000"/>
              <a:gd name="connsiteY318" fmla="*/ 6211318 h 6858000"/>
              <a:gd name="connsiteX319" fmla="*/ 6925650 w 12192000"/>
              <a:gd name="connsiteY319" fmla="*/ 6225866 h 6858000"/>
              <a:gd name="connsiteX320" fmla="*/ 6927706 w 12192000"/>
              <a:gd name="connsiteY320" fmla="*/ 6223788 h 6858000"/>
              <a:gd name="connsiteX321" fmla="*/ 6937989 w 12192000"/>
              <a:gd name="connsiteY321" fmla="*/ 6205082 h 6858000"/>
              <a:gd name="connsiteX322" fmla="*/ 6937989 w 12192000"/>
              <a:gd name="connsiteY322" fmla="*/ 6203004 h 6858000"/>
              <a:gd name="connsiteX323" fmla="*/ 6900972 w 12192000"/>
              <a:gd name="connsiteY323" fmla="*/ 6167669 h 6858000"/>
              <a:gd name="connsiteX324" fmla="*/ 6909198 w 12192000"/>
              <a:gd name="connsiteY324" fmla="*/ 6146886 h 6858000"/>
              <a:gd name="connsiteX325" fmla="*/ 6960611 w 12192000"/>
              <a:gd name="connsiteY325" fmla="*/ 6146886 h 6858000"/>
              <a:gd name="connsiteX326" fmla="*/ 6962667 w 12192000"/>
              <a:gd name="connsiteY326" fmla="*/ 6146886 h 6858000"/>
              <a:gd name="connsiteX327" fmla="*/ 6966781 w 12192000"/>
              <a:gd name="connsiteY327" fmla="*/ 6126101 h 6858000"/>
              <a:gd name="connsiteX328" fmla="*/ 6966781 w 12192000"/>
              <a:gd name="connsiteY328" fmla="*/ 6124022 h 6858000"/>
              <a:gd name="connsiteX329" fmla="*/ 6921537 w 12192000"/>
              <a:gd name="connsiteY329" fmla="*/ 6097002 h 6858000"/>
              <a:gd name="connsiteX330" fmla="*/ 6925650 w 12192000"/>
              <a:gd name="connsiteY330" fmla="*/ 6076218 h 6858000"/>
              <a:gd name="connsiteX331" fmla="*/ 6975007 w 12192000"/>
              <a:gd name="connsiteY331" fmla="*/ 6061669 h 6858000"/>
              <a:gd name="connsiteX332" fmla="*/ 6977063 w 12192000"/>
              <a:gd name="connsiteY332" fmla="*/ 6061669 h 6858000"/>
              <a:gd name="connsiteX333" fmla="*/ 6977063 w 12192000"/>
              <a:gd name="connsiteY333" fmla="*/ 6049198 h 6858000"/>
              <a:gd name="connsiteX334" fmla="*/ 6977063 w 12192000"/>
              <a:gd name="connsiteY334" fmla="*/ 6038805 h 6858000"/>
              <a:gd name="connsiteX335" fmla="*/ 6975007 w 12192000"/>
              <a:gd name="connsiteY335" fmla="*/ 6038805 h 6858000"/>
              <a:gd name="connsiteX336" fmla="*/ 6925650 w 12192000"/>
              <a:gd name="connsiteY336" fmla="*/ 6024257 h 6858000"/>
              <a:gd name="connsiteX337" fmla="*/ 6923593 w 12192000"/>
              <a:gd name="connsiteY337" fmla="*/ 6003472 h 6858000"/>
              <a:gd name="connsiteX338" fmla="*/ 6966781 w 12192000"/>
              <a:gd name="connsiteY338" fmla="*/ 5976452 h 6858000"/>
              <a:gd name="connsiteX339" fmla="*/ 6968837 w 12192000"/>
              <a:gd name="connsiteY339" fmla="*/ 5976452 h 6858000"/>
              <a:gd name="connsiteX340" fmla="*/ 6968837 w 12192000"/>
              <a:gd name="connsiteY340" fmla="*/ 5974373 h 6858000"/>
              <a:gd name="connsiteX341" fmla="*/ 6962667 w 12192000"/>
              <a:gd name="connsiteY341" fmla="*/ 5953589 h 6858000"/>
              <a:gd name="connsiteX342" fmla="*/ 6960611 w 12192000"/>
              <a:gd name="connsiteY342" fmla="*/ 5953589 h 6858000"/>
              <a:gd name="connsiteX343" fmla="*/ 6909198 w 12192000"/>
              <a:gd name="connsiteY343" fmla="*/ 5953589 h 6858000"/>
              <a:gd name="connsiteX344" fmla="*/ 6900972 w 12192000"/>
              <a:gd name="connsiteY344" fmla="*/ 5932805 h 6858000"/>
              <a:gd name="connsiteX345" fmla="*/ 6937989 w 12192000"/>
              <a:gd name="connsiteY345" fmla="*/ 5895393 h 6858000"/>
              <a:gd name="connsiteX346" fmla="*/ 6937989 w 12192000"/>
              <a:gd name="connsiteY346" fmla="*/ 5893314 h 6858000"/>
              <a:gd name="connsiteX347" fmla="*/ 6927706 w 12192000"/>
              <a:gd name="connsiteY347" fmla="*/ 5874608 h 6858000"/>
              <a:gd name="connsiteX348" fmla="*/ 6925650 w 12192000"/>
              <a:gd name="connsiteY348" fmla="*/ 5874608 h 6858000"/>
              <a:gd name="connsiteX349" fmla="*/ 6876293 w 12192000"/>
              <a:gd name="connsiteY349" fmla="*/ 5887079 h 6858000"/>
              <a:gd name="connsiteX350" fmla="*/ 6861897 w 12192000"/>
              <a:gd name="connsiteY350" fmla="*/ 5870451 h 6858000"/>
              <a:gd name="connsiteX351" fmla="*/ 6888632 w 12192000"/>
              <a:gd name="connsiteY351" fmla="*/ 5824725 h 6858000"/>
              <a:gd name="connsiteX352" fmla="*/ 6888632 w 12192000"/>
              <a:gd name="connsiteY352" fmla="*/ 5822647 h 6858000"/>
              <a:gd name="connsiteX353" fmla="*/ 6872180 w 12192000"/>
              <a:gd name="connsiteY353" fmla="*/ 5808097 h 6858000"/>
              <a:gd name="connsiteX354" fmla="*/ 6826936 w 12192000"/>
              <a:gd name="connsiteY354" fmla="*/ 5833039 h 6858000"/>
              <a:gd name="connsiteX355" fmla="*/ 6808427 w 12192000"/>
              <a:gd name="connsiteY355" fmla="*/ 5820568 h 6858000"/>
              <a:gd name="connsiteX356" fmla="*/ 6822823 w 12192000"/>
              <a:gd name="connsiteY356" fmla="*/ 5770685 h 6858000"/>
              <a:gd name="connsiteX357" fmla="*/ 6822823 w 12192000"/>
              <a:gd name="connsiteY357" fmla="*/ 5768607 h 6858000"/>
              <a:gd name="connsiteX358" fmla="*/ 6804314 w 12192000"/>
              <a:gd name="connsiteY358" fmla="*/ 5758215 h 6858000"/>
              <a:gd name="connsiteX359" fmla="*/ 6802257 w 12192000"/>
              <a:gd name="connsiteY359" fmla="*/ 5756136 h 6858000"/>
              <a:gd name="connsiteX360" fmla="*/ 6802257 w 12192000"/>
              <a:gd name="connsiteY360" fmla="*/ 5758215 h 6858000"/>
              <a:gd name="connsiteX361" fmla="*/ 6765240 w 12192000"/>
              <a:gd name="connsiteY361" fmla="*/ 5793548 h 6858000"/>
              <a:gd name="connsiteX362" fmla="*/ 6744675 w 12192000"/>
              <a:gd name="connsiteY362" fmla="*/ 5785235 h 6858000"/>
              <a:gd name="connsiteX363" fmla="*/ 6748788 w 12192000"/>
              <a:gd name="connsiteY363" fmla="*/ 5758215 h 6858000"/>
              <a:gd name="connsiteX364" fmla="*/ 6744675 w 12192000"/>
              <a:gd name="connsiteY364" fmla="*/ 5733273 h 6858000"/>
              <a:gd name="connsiteX365" fmla="*/ 6744675 w 12192000"/>
              <a:gd name="connsiteY365" fmla="*/ 5731195 h 6858000"/>
              <a:gd name="connsiteX366" fmla="*/ 6742618 w 12192000"/>
              <a:gd name="connsiteY366" fmla="*/ 5731195 h 6858000"/>
              <a:gd name="connsiteX367" fmla="*/ 6722053 w 12192000"/>
              <a:gd name="connsiteY367" fmla="*/ 5727038 h 6858000"/>
              <a:gd name="connsiteX368" fmla="*/ 6695318 w 12192000"/>
              <a:gd name="connsiteY368" fmla="*/ 5772764 h 6858000"/>
              <a:gd name="connsiteX369" fmla="*/ 6672696 w 12192000"/>
              <a:gd name="connsiteY369" fmla="*/ 5768607 h 6858000"/>
              <a:gd name="connsiteX370" fmla="*/ 6660357 w 12192000"/>
              <a:gd name="connsiteY370" fmla="*/ 5718724 h 6858000"/>
              <a:gd name="connsiteX371" fmla="*/ 6658300 w 12192000"/>
              <a:gd name="connsiteY371" fmla="*/ 5718724 h 6858000"/>
              <a:gd name="connsiteX372" fmla="*/ 6637734 w 12192000"/>
              <a:gd name="connsiteY372" fmla="*/ 5718724 h 6858000"/>
              <a:gd name="connsiteX373" fmla="*/ 6635678 w 12192000"/>
              <a:gd name="connsiteY373" fmla="*/ 571872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6602777" y="6116155"/>
                </a:moveTo>
                <a:cubicBezTo>
                  <a:pt x="6606858" y="6114071"/>
                  <a:pt x="6608899" y="6114071"/>
                  <a:pt x="6612980" y="6116155"/>
                </a:cubicBezTo>
                <a:cubicBezTo>
                  <a:pt x="6615021" y="6118240"/>
                  <a:pt x="6617061" y="6120324"/>
                  <a:pt x="6617061" y="6124493"/>
                </a:cubicBezTo>
                <a:cubicBezTo>
                  <a:pt x="6623183" y="6226637"/>
                  <a:pt x="6623183" y="6226637"/>
                  <a:pt x="6623183" y="6226637"/>
                </a:cubicBezTo>
                <a:cubicBezTo>
                  <a:pt x="6625224" y="6232890"/>
                  <a:pt x="6623183" y="6234975"/>
                  <a:pt x="6621142" y="6237059"/>
                </a:cubicBezTo>
                <a:cubicBezTo>
                  <a:pt x="6619102" y="6239144"/>
                  <a:pt x="6617061" y="6237059"/>
                  <a:pt x="6615021" y="6237059"/>
                </a:cubicBezTo>
                <a:cubicBezTo>
                  <a:pt x="6570127" y="6226637"/>
                  <a:pt x="6539517" y="6207875"/>
                  <a:pt x="6508908" y="6174523"/>
                </a:cubicBezTo>
                <a:cubicBezTo>
                  <a:pt x="6506867" y="6172439"/>
                  <a:pt x="6504827" y="6170354"/>
                  <a:pt x="6504827" y="6168270"/>
                </a:cubicBezTo>
                <a:cubicBezTo>
                  <a:pt x="6504827" y="6168270"/>
                  <a:pt x="6504827" y="6168270"/>
                  <a:pt x="6504827" y="6166184"/>
                </a:cubicBezTo>
                <a:cubicBezTo>
                  <a:pt x="6504827" y="6164100"/>
                  <a:pt x="6508908" y="6162015"/>
                  <a:pt x="6510948" y="6162015"/>
                </a:cubicBezTo>
                <a:cubicBezTo>
                  <a:pt x="6602777" y="6116155"/>
                  <a:pt x="6602777" y="6116155"/>
                  <a:pt x="6602777" y="6116155"/>
                </a:cubicBezTo>
                <a:close/>
                <a:moveTo>
                  <a:pt x="6685511" y="6114071"/>
                </a:moveTo>
                <a:cubicBezTo>
                  <a:pt x="6689631" y="6114071"/>
                  <a:pt x="6691692" y="6114071"/>
                  <a:pt x="6695813" y="6114071"/>
                </a:cubicBezTo>
                <a:cubicBezTo>
                  <a:pt x="6786472" y="6159837"/>
                  <a:pt x="6786472" y="6159837"/>
                  <a:pt x="6786472" y="6159837"/>
                </a:cubicBezTo>
                <a:cubicBezTo>
                  <a:pt x="6790593" y="6161917"/>
                  <a:pt x="6792654" y="6163997"/>
                  <a:pt x="6794714" y="6166078"/>
                </a:cubicBezTo>
                <a:cubicBezTo>
                  <a:pt x="6794714" y="6168158"/>
                  <a:pt x="6792654" y="6170238"/>
                  <a:pt x="6790593" y="6172318"/>
                </a:cubicBezTo>
                <a:cubicBezTo>
                  <a:pt x="6759687" y="6205602"/>
                  <a:pt x="6726720" y="6224325"/>
                  <a:pt x="6683451" y="6234726"/>
                </a:cubicBezTo>
                <a:cubicBezTo>
                  <a:pt x="6679330" y="6236806"/>
                  <a:pt x="6677269" y="6236806"/>
                  <a:pt x="6675208" y="6234726"/>
                </a:cubicBezTo>
                <a:cubicBezTo>
                  <a:pt x="6673148" y="6232646"/>
                  <a:pt x="6673148" y="6228485"/>
                  <a:pt x="6673148" y="6226405"/>
                </a:cubicBezTo>
                <a:cubicBezTo>
                  <a:pt x="6681390" y="6122392"/>
                  <a:pt x="6681390" y="6122392"/>
                  <a:pt x="6681390" y="6122392"/>
                </a:cubicBezTo>
                <a:cubicBezTo>
                  <a:pt x="6681390" y="6120312"/>
                  <a:pt x="6683451" y="6116151"/>
                  <a:pt x="6685511" y="6114071"/>
                </a:cubicBezTo>
                <a:close/>
                <a:moveTo>
                  <a:pt x="5867776" y="6074328"/>
                </a:moveTo>
                <a:cubicBezTo>
                  <a:pt x="5867776" y="6074328"/>
                  <a:pt x="5867776" y="6074328"/>
                  <a:pt x="5867776" y="6117531"/>
                </a:cubicBezTo>
                <a:cubicBezTo>
                  <a:pt x="5867776" y="6117531"/>
                  <a:pt x="5840708" y="6125760"/>
                  <a:pt x="5819888" y="6125760"/>
                </a:cubicBezTo>
                <a:cubicBezTo>
                  <a:pt x="5803231" y="6125760"/>
                  <a:pt x="5801149" y="6109302"/>
                  <a:pt x="5801149" y="6101073"/>
                </a:cubicBezTo>
                <a:cubicBezTo>
                  <a:pt x="5801149" y="6086672"/>
                  <a:pt x="5809477" y="6078443"/>
                  <a:pt x="5826134" y="6076386"/>
                </a:cubicBezTo>
                <a:close/>
                <a:moveTo>
                  <a:pt x="5518276" y="6004194"/>
                </a:moveTo>
                <a:cubicBezTo>
                  <a:pt x="5546913" y="6004194"/>
                  <a:pt x="5559186" y="6020801"/>
                  <a:pt x="5559186" y="6064393"/>
                </a:cubicBezTo>
                <a:cubicBezTo>
                  <a:pt x="5559186" y="6101757"/>
                  <a:pt x="5553050" y="6124591"/>
                  <a:pt x="5518276" y="6124591"/>
                </a:cubicBezTo>
                <a:cubicBezTo>
                  <a:pt x="5483500" y="6124591"/>
                  <a:pt x="5477363" y="6101757"/>
                  <a:pt x="5477363" y="6064393"/>
                </a:cubicBezTo>
                <a:cubicBezTo>
                  <a:pt x="5477363" y="6020801"/>
                  <a:pt x="5487591" y="6004194"/>
                  <a:pt x="5518276" y="6004194"/>
                </a:cubicBezTo>
                <a:close/>
                <a:moveTo>
                  <a:pt x="6672498" y="5995882"/>
                </a:moveTo>
                <a:cubicBezTo>
                  <a:pt x="6675325" y="5995363"/>
                  <a:pt x="6678409" y="5995882"/>
                  <a:pt x="6681491" y="5996921"/>
                </a:cubicBezTo>
                <a:cubicBezTo>
                  <a:pt x="6697937" y="6009390"/>
                  <a:pt x="6708215" y="6028092"/>
                  <a:pt x="6708215" y="6048872"/>
                </a:cubicBezTo>
                <a:cubicBezTo>
                  <a:pt x="6708215" y="6080043"/>
                  <a:pt x="6681491" y="6107057"/>
                  <a:pt x="6648601" y="6107057"/>
                </a:cubicBezTo>
                <a:cubicBezTo>
                  <a:pt x="6615711" y="6107057"/>
                  <a:pt x="6588987" y="6080043"/>
                  <a:pt x="6588987" y="6048872"/>
                </a:cubicBezTo>
                <a:cubicBezTo>
                  <a:pt x="6588987" y="6028092"/>
                  <a:pt x="6599266" y="6009390"/>
                  <a:pt x="6615711" y="5999000"/>
                </a:cubicBezTo>
                <a:cubicBezTo>
                  <a:pt x="6621878" y="5994843"/>
                  <a:pt x="6628045" y="5994843"/>
                  <a:pt x="6632156" y="6001077"/>
                </a:cubicBezTo>
                <a:cubicBezTo>
                  <a:pt x="6636268" y="6007312"/>
                  <a:pt x="6634212" y="6013545"/>
                  <a:pt x="6630100" y="6017702"/>
                </a:cubicBezTo>
                <a:cubicBezTo>
                  <a:pt x="6619822" y="6023936"/>
                  <a:pt x="6613655" y="6036404"/>
                  <a:pt x="6613655" y="6048872"/>
                </a:cubicBezTo>
                <a:cubicBezTo>
                  <a:pt x="6613655" y="6067575"/>
                  <a:pt x="6630100" y="6084199"/>
                  <a:pt x="6648601" y="6084199"/>
                </a:cubicBezTo>
                <a:cubicBezTo>
                  <a:pt x="6667102" y="6084199"/>
                  <a:pt x="6683547" y="6067575"/>
                  <a:pt x="6683547" y="6048872"/>
                </a:cubicBezTo>
                <a:cubicBezTo>
                  <a:pt x="6683547" y="6036404"/>
                  <a:pt x="6677381" y="6023936"/>
                  <a:pt x="6667102" y="6017702"/>
                </a:cubicBezTo>
                <a:cubicBezTo>
                  <a:pt x="6662991" y="6013545"/>
                  <a:pt x="6660935" y="6007312"/>
                  <a:pt x="6665047" y="6001077"/>
                </a:cubicBezTo>
                <a:cubicBezTo>
                  <a:pt x="6667102" y="5997961"/>
                  <a:pt x="6669672" y="5996402"/>
                  <a:pt x="6672498" y="5995882"/>
                </a:cubicBezTo>
                <a:close/>
                <a:moveTo>
                  <a:pt x="6821432" y="5980816"/>
                </a:moveTo>
                <a:cubicBezTo>
                  <a:pt x="6823499" y="5980816"/>
                  <a:pt x="6825565" y="5984968"/>
                  <a:pt x="6825565" y="5987045"/>
                </a:cubicBezTo>
                <a:cubicBezTo>
                  <a:pt x="6837964" y="6030643"/>
                  <a:pt x="6837964" y="6068013"/>
                  <a:pt x="6825565" y="6111612"/>
                </a:cubicBezTo>
                <a:cubicBezTo>
                  <a:pt x="6823499" y="6115764"/>
                  <a:pt x="6823499" y="6117840"/>
                  <a:pt x="6821432" y="6117840"/>
                </a:cubicBezTo>
                <a:cubicBezTo>
                  <a:pt x="6817299" y="6119916"/>
                  <a:pt x="6815233" y="6117840"/>
                  <a:pt x="6813166" y="6115764"/>
                </a:cubicBezTo>
                <a:cubicBezTo>
                  <a:pt x="6728441" y="6057632"/>
                  <a:pt x="6728441" y="6057632"/>
                  <a:pt x="6728441" y="6057632"/>
                </a:cubicBezTo>
                <a:cubicBezTo>
                  <a:pt x="6724308" y="6055557"/>
                  <a:pt x="6722242" y="6053480"/>
                  <a:pt x="6722242" y="6049328"/>
                </a:cubicBezTo>
                <a:cubicBezTo>
                  <a:pt x="6722242" y="6047252"/>
                  <a:pt x="6724308" y="6043100"/>
                  <a:pt x="6728441" y="6041024"/>
                </a:cubicBezTo>
                <a:cubicBezTo>
                  <a:pt x="6813166" y="5982893"/>
                  <a:pt x="6813166" y="5982893"/>
                  <a:pt x="6813166" y="5982893"/>
                </a:cubicBezTo>
                <a:cubicBezTo>
                  <a:pt x="6815233" y="5980816"/>
                  <a:pt x="6819366" y="5980816"/>
                  <a:pt x="6821432" y="5980816"/>
                </a:cubicBezTo>
                <a:close/>
                <a:moveTo>
                  <a:pt x="6475604" y="5980816"/>
                </a:moveTo>
                <a:cubicBezTo>
                  <a:pt x="6479695" y="5980816"/>
                  <a:pt x="6481741" y="5982893"/>
                  <a:pt x="6483787" y="5984968"/>
                </a:cubicBezTo>
                <a:cubicBezTo>
                  <a:pt x="6567656" y="6041024"/>
                  <a:pt x="6567656" y="6041024"/>
                  <a:pt x="6567656" y="6041024"/>
                </a:cubicBezTo>
                <a:cubicBezTo>
                  <a:pt x="6571747" y="6043100"/>
                  <a:pt x="6573792" y="6047252"/>
                  <a:pt x="6573792" y="6049328"/>
                </a:cubicBezTo>
                <a:cubicBezTo>
                  <a:pt x="6573792" y="6053480"/>
                  <a:pt x="6571747" y="6055557"/>
                  <a:pt x="6567656" y="6057632"/>
                </a:cubicBezTo>
                <a:lnTo>
                  <a:pt x="6483787" y="6115764"/>
                </a:lnTo>
                <a:cubicBezTo>
                  <a:pt x="6479695" y="6117840"/>
                  <a:pt x="6477650" y="6119916"/>
                  <a:pt x="6475604" y="6117840"/>
                </a:cubicBezTo>
                <a:cubicBezTo>
                  <a:pt x="6473559" y="6117840"/>
                  <a:pt x="6471513" y="6115764"/>
                  <a:pt x="6471513" y="6111612"/>
                </a:cubicBezTo>
                <a:cubicBezTo>
                  <a:pt x="6459240" y="6068013"/>
                  <a:pt x="6459240" y="6032719"/>
                  <a:pt x="6471513" y="5987045"/>
                </a:cubicBezTo>
                <a:cubicBezTo>
                  <a:pt x="6471513" y="5984968"/>
                  <a:pt x="6473559" y="5982893"/>
                  <a:pt x="6475604" y="5980816"/>
                </a:cubicBezTo>
                <a:close/>
                <a:moveTo>
                  <a:pt x="6087559" y="5970296"/>
                </a:moveTo>
                <a:cubicBezTo>
                  <a:pt x="6085506" y="5970296"/>
                  <a:pt x="6083453" y="5970296"/>
                  <a:pt x="6081400" y="5972374"/>
                </a:cubicBezTo>
                <a:cubicBezTo>
                  <a:pt x="6079347" y="5974451"/>
                  <a:pt x="6079347" y="5976528"/>
                  <a:pt x="6079347" y="5978604"/>
                </a:cubicBezTo>
                <a:cubicBezTo>
                  <a:pt x="6120408" y="6136455"/>
                  <a:pt x="6120408" y="6136455"/>
                  <a:pt x="6120408" y="6136455"/>
                </a:cubicBezTo>
                <a:cubicBezTo>
                  <a:pt x="6122461" y="6144763"/>
                  <a:pt x="6130674" y="6157224"/>
                  <a:pt x="6145045" y="6157224"/>
                </a:cubicBezTo>
                <a:cubicBezTo>
                  <a:pt x="6153257" y="6157224"/>
                  <a:pt x="6153257" y="6157224"/>
                  <a:pt x="6153257" y="6157224"/>
                </a:cubicBezTo>
                <a:cubicBezTo>
                  <a:pt x="6151204" y="6161378"/>
                  <a:pt x="6151204" y="6163456"/>
                  <a:pt x="6149151" y="6165532"/>
                </a:cubicBezTo>
                <a:cubicBezTo>
                  <a:pt x="6149151" y="6167609"/>
                  <a:pt x="6149151" y="6167609"/>
                  <a:pt x="6149151" y="6167609"/>
                </a:cubicBezTo>
                <a:cubicBezTo>
                  <a:pt x="6147098" y="6173841"/>
                  <a:pt x="6145045" y="6186302"/>
                  <a:pt x="6124515" y="6186302"/>
                </a:cubicBezTo>
                <a:cubicBezTo>
                  <a:pt x="6089612" y="6184225"/>
                  <a:pt x="6089612" y="6184225"/>
                  <a:pt x="6089612" y="6184225"/>
                </a:cubicBezTo>
                <a:cubicBezTo>
                  <a:pt x="6087559" y="6182148"/>
                  <a:pt x="6085506" y="6184225"/>
                  <a:pt x="6083453" y="6186302"/>
                </a:cubicBezTo>
                <a:cubicBezTo>
                  <a:pt x="6081400" y="6186302"/>
                  <a:pt x="6081400" y="6188379"/>
                  <a:pt x="6081400" y="6190456"/>
                </a:cubicBezTo>
                <a:cubicBezTo>
                  <a:pt x="6081400" y="6209149"/>
                  <a:pt x="6081400" y="6209149"/>
                  <a:pt x="6081400" y="6209149"/>
                </a:cubicBezTo>
                <a:cubicBezTo>
                  <a:pt x="6081400" y="6213303"/>
                  <a:pt x="6083453" y="6215380"/>
                  <a:pt x="6087559" y="6215380"/>
                </a:cubicBezTo>
                <a:cubicBezTo>
                  <a:pt x="6097825" y="6219533"/>
                  <a:pt x="6118355" y="6221610"/>
                  <a:pt x="6134780" y="6221610"/>
                </a:cubicBezTo>
                <a:cubicBezTo>
                  <a:pt x="6134780" y="6221610"/>
                  <a:pt x="6134780" y="6221610"/>
                  <a:pt x="6136833" y="6221610"/>
                </a:cubicBezTo>
                <a:cubicBezTo>
                  <a:pt x="6163523" y="6221610"/>
                  <a:pt x="6182000" y="6204995"/>
                  <a:pt x="6190213" y="6169686"/>
                </a:cubicBezTo>
                <a:cubicBezTo>
                  <a:pt x="6200478" y="6130223"/>
                  <a:pt x="6214849" y="6078299"/>
                  <a:pt x="6223062" y="6040914"/>
                </a:cubicBezTo>
                <a:cubicBezTo>
                  <a:pt x="6227168" y="6024298"/>
                  <a:pt x="6231274" y="6009759"/>
                  <a:pt x="6235380" y="5999374"/>
                </a:cubicBezTo>
                <a:cubicBezTo>
                  <a:pt x="6239487" y="5978604"/>
                  <a:pt x="6239487" y="5978604"/>
                  <a:pt x="6239487" y="5978604"/>
                </a:cubicBezTo>
                <a:cubicBezTo>
                  <a:pt x="6239487" y="5976528"/>
                  <a:pt x="6239487" y="5974451"/>
                  <a:pt x="6237434" y="5972374"/>
                </a:cubicBezTo>
                <a:cubicBezTo>
                  <a:pt x="6237434" y="5970296"/>
                  <a:pt x="6235380" y="5970296"/>
                  <a:pt x="6233327" y="5970296"/>
                </a:cubicBezTo>
                <a:cubicBezTo>
                  <a:pt x="6204584" y="5970296"/>
                  <a:pt x="6204584" y="5970296"/>
                  <a:pt x="6204584" y="5970296"/>
                </a:cubicBezTo>
                <a:cubicBezTo>
                  <a:pt x="6202531" y="5970296"/>
                  <a:pt x="6198425" y="5972374"/>
                  <a:pt x="6198425" y="5974451"/>
                </a:cubicBezTo>
                <a:cubicBezTo>
                  <a:pt x="6161469" y="6115685"/>
                  <a:pt x="6161469" y="6115685"/>
                  <a:pt x="6161469" y="6115685"/>
                </a:cubicBezTo>
                <a:cubicBezTo>
                  <a:pt x="6159417" y="6115685"/>
                  <a:pt x="6159417" y="6115685"/>
                  <a:pt x="6159417" y="6115685"/>
                </a:cubicBezTo>
                <a:cubicBezTo>
                  <a:pt x="6120408" y="5974451"/>
                  <a:pt x="6120408" y="5974451"/>
                  <a:pt x="6120408" y="5974451"/>
                </a:cubicBezTo>
                <a:cubicBezTo>
                  <a:pt x="6120408" y="5972374"/>
                  <a:pt x="6118355" y="5970296"/>
                  <a:pt x="6114249" y="5970296"/>
                </a:cubicBezTo>
                <a:cubicBezTo>
                  <a:pt x="6087559" y="5970296"/>
                  <a:pt x="6087559" y="5970296"/>
                  <a:pt x="6087559" y="5970296"/>
                </a:cubicBezTo>
                <a:close/>
                <a:moveTo>
                  <a:pt x="6047787" y="5967959"/>
                </a:moveTo>
                <a:cubicBezTo>
                  <a:pt x="6029376" y="5967959"/>
                  <a:pt x="6010966" y="5980444"/>
                  <a:pt x="5998692" y="5988768"/>
                </a:cubicBezTo>
                <a:cubicBezTo>
                  <a:pt x="5998692" y="5976283"/>
                  <a:pt x="5998692" y="5976283"/>
                  <a:pt x="5998692" y="5976283"/>
                </a:cubicBezTo>
                <a:cubicBezTo>
                  <a:pt x="5998692" y="5972120"/>
                  <a:pt x="5996647" y="5970040"/>
                  <a:pt x="5992556" y="5970040"/>
                </a:cubicBezTo>
                <a:cubicBezTo>
                  <a:pt x="5963918" y="5970040"/>
                  <a:pt x="5963918" y="5970040"/>
                  <a:pt x="5963918" y="5970040"/>
                </a:cubicBezTo>
                <a:cubicBezTo>
                  <a:pt x="5959827" y="5970040"/>
                  <a:pt x="5957781" y="5972120"/>
                  <a:pt x="5957781" y="5976283"/>
                </a:cubicBezTo>
                <a:cubicBezTo>
                  <a:pt x="5957781" y="6151078"/>
                  <a:pt x="5957781" y="6151078"/>
                  <a:pt x="5957781" y="6151078"/>
                </a:cubicBezTo>
                <a:cubicBezTo>
                  <a:pt x="5957781" y="6155240"/>
                  <a:pt x="5959827" y="6157321"/>
                  <a:pt x="5963918" y="6157321"/>
                </a:cubicBezTo>
                <a:cubicBezTo>
                  <a:pt x="5992556" y="6157321"/>
                  <a:pt x="5992556" y="6157321"/>
                  <a:pt x="5992556" y="6157321"/>
                </a:cubicBezTo>
                <a:cubicBezTo>
                  <a:pt x="5996647" y="6157321"/>
                  <a:pt x="5998692" y="6155240"/>
                  <a:pt x="5998692" y="6151078"/>
                </a:cubicBezTo>
                <a:cubicBezTo>
                  <a:pt x="5998692" y="6030386"/>
                  <a:pt x="5998692" y="6030386"/>
                  <a:pt x="5998692" y="6030386"/>
                </a:cubicBezTo>
                <a:cubicBezTo>
                  <a:pt x="6006875" y="6024143"/>
                  <a:pt x="6025285" y="6009577"/>
                  <a:pt x="6049832" y="6007496"/>
                </a:cubicBezTo>
                <a:cubicBezTo>
                  <a:pt x="6053923" y="6007496"/>
                  <a:pt x="6055969" y="6003334"/>
                  <a:pt x="6055969" y="6001253"/>
                </a:cubicBezTo>
                <a:cubicBezTo>
                  <a:pt x="6055969" y="5974202"/>
                  <a:pt x="6055969" y="5974202"/>
                  <a:pt x="6055969" y="5974202"/>
                </a:cubicBezTo>
                <a:cubicBezTo>
                  <a:pt x="6055969" y="5972120"/>
                  <a:pt x="6055969" y="5970040"/>
                  <a:pt x="6053923" y="5970040"/>
                </a:cubicBezTo>
                <a:cubicBezTo>
                  <a:pt x="6051878" y="5967959"/>
                  <a:pt x="6049832" y="5967959"/>
                  <a:pt x="6047787" y="5967959"/>
                </a:cubicBezTo>
                <a:close/>
                <a:moveTo>
                  <a:pt x="5846879" y="5964452"/>
                </a:moveTo>
                <a:cubicBezTo>
                  <a:pt x="5826186" y="5964452"/>
                  <a:pt x="5791009" y="5970690"/>
                  <a:pt x="5776523" y="5972770"/>
                </a:cubicBezTo>
                <a:cubicBezTo>
                  <a:pt x="5772384" y="5972770"/>
                  <a:pt x="5770315" y="5976928"/>
                  <a:pt x="5770315" y="5979008"/>
                </a:cubicBezTo>
                <a:cubicBezTo>
                  <a:pt x="5770315" y="5979008"/>
                  <a:pt x="5770315" y="5979008"/>
                  <a:pt x="5772384" y="6003961"/>
                </a:cubicBezTo>
                <a:cubicBezTo>
                  <a:pt x="5772384" y="6006040"/>
                  <a:pt x="5772384" y="6008120"/>
                  <a:pt x="5774454" y="6008120"/>
                </a:cubicBezTo>
                <a:cubicBezTo>
                  <a:pt x="5776523" y="6010199"/>
                  <a:pt x="5776523" y="6010199"/>
                  <a:pt x="5778592" y="6010199"/>
                </a:cubicBezTo>
                <a:cubicBezTo>
                  <a:pt x="5795147" y="6010199"/>
                  <a:pt x="5824116" y="6006040"/>
                  <a:pt x="5844809" y="6006040"/>
                </a:cubicBezTo>
                <a:cubicBezTo>
                  <a:pt x="5859294" y="6006040"/>
                  <a:pt x="5867571" y="6014358"/>
                  <a:pt x="5867571" y="6028914"/>
                </a:cubicBezTo>
                <a:cubicBezTo>
                  <a:pt x="5867571" y="6028914"/>
                  <a:pt x="5867571" y="6028914"/>
                  <a:pt x="5867571" y="6041390"/>
                </a:cubicBezTo>
                <a:cubicBezTo>
                  <a:pt x="5867571" y="6041390"/>
                  <a:pt x="5867571" y="6041390"/>
                  <a:pt x="5822047" y="6045549"/>
                </a:cubicBezTo>
                <a:cubicBezTo>
                  <a:pt x="5776523" y="6047629"/>
                  <a:pt x="5757900" y="6064264"/>
                  <a:pt x="5757900" y="6101693"/>
                </a:cubicBezTo>
                <a:cubicBezTo>
                  <a:pt x="5757900" y="6141202"/>
                  <a:pt x="5778592" y="6161996"/>
                  <a:pt x="5813770" y="6161996"/>
                </a:cubicBezTo>
                <a:cubicBezTo>
                  <a:pt x="5842740" y="6161996"/>
                  <a:pt x="5873779" y="6149520"/>
                  <a:pt x="5873779" y="6149520"/>
                </a:cubicBezTo>
                <a:cubicBezTo>
                  <a:pt x="5882056" y="6155758"/>
                  <a:pt x="5888264" y="6159917"/>
                  <a:pt x="5902750" y="6161996"/>
                </a:cubicBezTo>
                <a:cubicBezTo>
                  <a:pt x="5904818" y="6161996"/>
                  <a:pt x="5906888" y="6161996"/>
                  <a:pt x="5908957" y="6159917"/>
                </a:cubicBezTo>
                <a:cubicBezTo>
                  <a:pt x="5908957" y="6157837"/>
                  <a:pt x="5911026" y="6155758"/>
                  <a:pt x="5911026" y="6153679"/>
                </a:cubicBezTo>
                <a:cubicBezTo>
                  <a:pt x="5911026" y="6153679"/>
                  <a:pt x="5911026" y="6153679"/>
                  <a:pt x="5911026" y="6028914"/>
                </a:cubicBezTo>
                <a:cubicBezTo>
                  <a:pt x="5911026" y="5985246"/>
                  <a:pt x="5890333" y="5964452"/>
                  <a:pt x="5846879" y="5964452"/>
                </a:cubicBezTo>
                <a:close/>
                <a:moveTo>
                  <a:pt x="5518274" y="5964452"/>
                </a:moveTo>
                <a:cubicBezTo>
                  <a:pt x="5471794" y="5964452"/>
                  <a:pt x="5434114" y="6008673"/>
                  <a:pt x="5434114" y="6063224"/>
                </a:cubicBezTo>
                <a:cubicBezTo>
                  <a:pt x="5434114" y="6117775"/>
                  <a:pt x="5471794" y="6161996"/>
                  <a:pt x="5518274" y="6161996"/>
                </a:cubicBezTo>
                <a:cubicBezTo>
                  <a:pt x="5564755" y="6161996"/>
                  <a:pt x="5602435" y="6117775"/>
                  <a:pt x="5602435" y="6063224"/>
                </a:cubicBezTo>
                <a:cubicBezTo>
                  <a:pt x="5602435" y="6008673"/>
                  <a:pt x="5564755" y="5964452"/>
                  <a:pt x="5518274" y="5964452"/>
                </a:cubicBezTo>
                <a:close/>
                <a:moveTo>
                  <a:pt x="5302320" y="5938736"/>
                </a:moveTo>
                <a:cubicBezTo>
                  <a:pt x="5302320" y="5938736"/>
                  <a:pt x="5302320" y="5938736"/>
                  <a:pt x="5318685" y="5938736"/>
                </a:cubicBezTo>
                <a:cubicBezTo>
                  <a:pt x="5349369" y="5938736"/>
                  <a:pt x="5361642" y="5959653"/>
                  <a:pt x="5361642" y="5978478"/>
                </a:cubicBezTo>
                <a:cubicBezTo>
                  <a:pt x="5361642" y="6001488"/>
                  <a:pt x="5343232" y="6016129"/>
                  <a:pt x="5316640" y="6016129"/>
                </a:cubicBezTo>
                <a:cubicBezTo>
                  <a:pt x="5294139" y="6018221"/>
                  <a:pt x="5279820" y="6016129"/>
                  <a:pt x="5271637" y="6016129"/>
                </a:cubicBezTo>
                <a:cubicBezTo>
                  <a:pt x="5271637" y="6016129"/>
                  <a:pt x="5271637" y="6016129"/>
                  <a:pt x="5271637" y="5940828"/>
                </a:cubicBezTo>
                <a:cubicBezTo>
                  <a:pt x="5275728" y="5938736"/>
                  <a:pt x="5285956" y="5938736"/>
                  <a:pt x="5302320" y="5938736"/>
                </a:cubicBezTo>
                <a:close/>
                <a:moveTo>
                  <a:pt x="5678557" y="5927047"/>
                </a:moveTo>
                <a:cubicBezTo>
                  <a:pt x="5678557" y="5927047"/>
                  <a:pt x="5678557" y="5927047"/>
                  <a:pt x="5649847" y="5933291"/>
                </a:cubicBezTo>
                <a:cubicBezTo>
                  <a:pt x="5645746" y="5935373"/>
                  <a:pt x="5643695" y="5937455"/>
                  <a:pt x="5643695" y="5939535"/>
                </a:cubicBezTo>
                <a:cubicBezTo>
                  <a:pt x="5643695" y="5939535"/>
                  <a:pt x="5643695" y="5939535"/>
                  <a:pt x="5643695" y="5970757"/>
                </a:cubicBezTo>
                <a:cubicBezTo>
                  <a:pt x="5643695" y="5970757"/>
                  <a:pt x="5643695" y="5970757"/>
                  <a:pt x="5627290" y="5970757"/>
                </a:cubicBezTo>
                <a:cubicBezTo>
                  <a:pt x="5623188" y="5970757"/>
                  <a:pt x="5621138" y="5972839"/>
                  <a:pt x="5621138" y="5977002"/>
                </a:cubicBezTo>
                <a:cubicBezTo>
                  <a:pt x="5621138" y="5977002"/>
                  <a:pt x="5621138" y="5977002"/>
                  <a:pt x="5621138" y="6001980"/>
                </a:cubicBezTo>
                <a:cubicBezTo>
                  <a:pt x="5621138" y="6006143"/>
                  <a:pt x="5623188" y="6008224"/>
                  <a:pt x="5627290" y="6008224"/>
                </a:cubicBezTo>
                <a:cubicBezTo>
                  <a:pt x="5627290" y="6008224"/>
                  <a:pt x="5627290" y="6008224"/>
                  <a:pt x="5643695" y="6008224"/>
                </a:cubicBezTo>
                <a:cubicBezTo>
                  <a:pt x="5643695" y="6008224"/>
                  <a:pt x="5643695" y="6008224"/>
                  <a:pt x="5643695" y="6091483"/>
                </a:cubicBezTo>
                <a:cubicBezTo>
                  <a:pt x="5643695" y="6147682"/>
                  <a:pt x="5658050" y="6164334"/>
                  <a:pt x="5699064" y="6164334"/>
                </a:cubicBezTo>
                <a:cubicBezTo>
                  <a:pt x="5709318" y="6164334"/>
                  <a:pt x="5721622" y="6160171"/>
                  <a:pt x="5731875" y="6160171"/>
                </a:cubicBezTo>
                <a:cubicBezTo>
                  <a:pt x="5735977" y="6158090"/>
                  <a:pt x="5738028" y="6156008"/>
                  <a:pt x="5738028" y="6151845"/>
                </a:cubicBezTo>
                <a:cubicBezTo>
                  <a:pt x="5738028" y="6151845"/>
                  <a:pt x="5738028" y="6151845"/>
                  <a:pt x="5735977" y="6128949"/>
                </a:cubicBezTo>
                <a:cubicBezTo>
                  <a:pt x="5735977" y="6124786"/>
                  <a:pt x="5733926" y="6120623"/>
                  <a:pt x="5729824" y="6120623"/>
                </a:cubicBezTo>
                <a:cubicBezTo>
                  <a:pt x="5723673" y="6120623"/>
                  <a:pt x="5713419" y="6122705"/>
                  <a:pt x="5705217" y="6122705"/>
                </a:cubicBezTo>
                <a:cubicBezTo>
                  <a:pt x="5686761" y="6122705"/>
                  <a:pt x="5686761" y="6112298"/>
                  <a:pt x="5686761" y="6085238"/>
                </a:cubicBezTo>
                <a:cubicBezTo>
                  <a:pt x="5686761" y="6085238"/>
                  <a:pt x="5686761" y="6085238"/>
                  <a:pt x="5686761" y="6008224"/>
                </a:cubicBezTo>
                <a:cubicBezTo>
                  <a:pt x="5686761" y="6008224"/>
                  <a:pt x="5686761" y="6008224"/>
                  <a:pt x="5729824" y="6008224"/>
                </a:cubicBezTo>
                <a:cubicBezTo>
                  <a:pt x="5733926" y="6008224"/>
                  <a:pt x="5735977" y="6006143"/>
                  <a:pt x="5735977" y="6001980"/>
                </a:cubicBezTo>
                <a:cubicBezTo>
                  <a:pt x="5735977" y="6001980"/>
                  <a:pt x="5735977" y="6001980"/>
                  <a:pt x="5735977" y="5977002"/>
                </a:cubicBezTo>
                <a:cubicBezTo>
                  <a:pt x="5735977" y="5972839"/>
                  <a:pt x="5733926" y="5970757"/>
                  <a:pt x="5729824" y="5970757"/>
                </a:cubicBezTo>
                <a:cubicBezTo>
                  <a:pt x="5729824" y="5970757"/>
                  <a:pt x="5729824" y="5970757"/>
                  <a:pt x="5686761" y="5970757"/>
                </a:cubicBezTo>
                <a:cubicBezTo>
                  <a:pt x="5686761" y="5970757"/>
                  <a:pt x="5686761" y="5970757"/>
                  <a:pt x="5686761" y="5933291"/>
                </a:cubicBezTo>
                <a:cubicBezTo>
                  <a:pt x="5686761" y="5931210"/>
                  <a:pt x="5684709" y="5929128"/>
                  <a:pt x="5684709" y="5927047"/>
                </a:cubicBezTo>
                <a:cubicBezTo>
                  <a:pt x="5682658" y="5927047"/>
                  <a:pt x="5680608" y="5927047"/>
                  <a:pt x="5678557" y="5927047"/>
                </a:cubicBezTo>
                <a:close/>
                <a:moveTo>
                  <a:pt x="5312653" y="5897825"/>
                </a:moveTo>
                <a:cubicBezTo>
                  <a:pt x="5302343" y="5897825"/>
                  <a:pt x="5271414" y="5897825"/>
                  <a:pt x="5232236" y="5901977"/>
                </a:cubicBezTo>
                <a:cubicBezTo>
                  <a:pt x="5230173" y="5901977"/>
                  <a:pt x="5226049" y="5906129"/>
                  <a:pt x="5226049" y="5910281"/>
                </a:cubicBezTo>
                <a:cubicBezTo>
                  <a:pt x="5226049" y="5910281"/>
                  <a:pt x="5226049" y="5910281"/>
                  <a:pt x="5226049" y="6151093"/>
                </a:cubicBezTo>
                <a:cubicBezTo>
                  <a:pt x="5226049" y="6155245"/>
                  <a:pt x="5230173" y="6157321"/>
                  <a:pt x="5234297" y="6157321"/>
                </a:cubicBezTo>
                <a:cubicBezTo>
                  <a:pt x="5234297" y="6157321"/>
                  <a:pt x="5234297" y="6157321"/>
                  <a:pt x="5263165" y="6157321"/>
                </a:cubicBezTo>
                <a:cubicBezTo>
                  <a:pt x="5267290" y="6157321"/>
                  <a:pt x="5271414" y="6155245"/>
                  <a:pt x="5271414" y="6151093"/>
                </a:cubicBezTo>
                <a:cubicBezTo>
                  <a:pt x="5271414" y="6151093"/>
                  <a:pt x="5271414" y="6151093"/>
                  <a:pt x="5271414" y="6055599"/>
                </a:cubicBezTo>
                <a:cubicBezTo>
                  <a:pt x="5279661" y="6055599"/>
                  <a:pt x="5298219" y="6057674"/>
                  <a:pt x="5320901" y="6057674"/>
                </a:cubicBezTo>
                <a:cubicBezTo>
                  <a:pt x="5320901" y="6057674"/>
                  <a:pt x="5320901" y="6057674"/>
                  <a:pt x="5362142" y="6153168"/>
                </a:cubicBezTo>
                <a:cubicBezTo>
                  <a:pt x="5364203" y="6157321"/>
                  <a:pt x="5366265" y="6157321"/>
                  <a:pt x="5368327" y="6157321"/>
                </a:cubicBezTo>
                <a:cubicBezTo>
                  <a:pt x="5368327" y="6157321"/>
                  <a:pt x="5368327" y="6157321"/>
                  <a:pt x="5401320" y="6157321"/>
                </a:cubicBezTo>
                <a:cubicBezTo>
                  <a:pt x="5405443" y="6157321"/>
                  <a:pt x="5407505" y="6157321"/>
                  <a:pt x="5407505" y="6155245"/>
                </a:cubicBezTo>
                <a:cubicBezTo>
                  <a:pt x="5409567" y="6153168"/>
                  <a:pt x="5409567" y="6151093"/>
                  <a:pt x="5409567" y="6149017"/>
                </a:cubicBezTo>
                <a:lnTo>
                  <a:pt x="5362142" y="6045219"/>
                </a:lnTo>
                <a:cubicBezTo>
                  <a:pt x="5393071" y="6030687"/>
                  <a:pt x="5407505" y="6007851"/>
                  <a:pt x="5407505" y="5976711"/>
                </a:cubicBezTo>
                <a:cubicBezTo>
                  <a:pt x="5407505" y="5941420"/>
                  <a:pt x="5391009" y="5897825"/>
                  <a:pt x="5318839" y="5897825"/>
                </a:cubicBezTo>
                <a:cubicBezTo>
                  <a:pt x="5318839" y="5897825"/>
                  <a:pt x="5316777" y="5897825"/>
                  <a:pt x="5312653" y="5897825"/>
                </a:cubicBezTo>
                <a:close/>
                <a:moveTo>
                  <a:pt x="6675208" y="5864819"/>
                </a:moveTo>
                <a:cubicBezTo>
                  <a:pt x="6677269" y="5862758"/>
                  <a:pt x="6681390" y="5862758"/>
                  <a:pt x="6683451" y="5864819"/>
                </a:cubicBezTo>
                <a:cubicBezTo>
                  <a:pt x="6726720" y="5875120"/>
                  <a:pt x="6759687" y="5893664"/>
                  <a:pt x="6790593" y="5926632"/>
                </a:cubicBezTo>
                <a:cubicBezTo>
                  <a:pt x="6792654" y="5928692"/>
                  <a:pt x="6794714" y="5930752"/>
                  <a:pt x="6794714" y="5932813"/>
                </a:cubicBezTo>
                <a:cubicBezTo>
                  <a:pt x="6792654" y="5936933"/>
                  <a:pt x="6790593" y="5936933"/>
                  <a:pt x="6786472" y="5938994"/>
                </a:cubicBezTo>
                <a:cubicBezTo>
                  <a:pt x="6695813" y="5982263"/>
                  <a:pt x="6695813" y="5982263"/>
                  <a:pt x="6695813" y="5982263"/>
                </a:cubicBezTo>
                <a:cubicBezTo>
                  <a:pt x="6691692" y="5984323"/>
                  <a:pt x="6687571" y="5984323"/>
                  <a:pt x="6685511" y="5984323"/>
                </a:cubicBezTo>
                <a:cubicBezTo>
                  <a:pt x="6683451" y="5982263"/>
                  <a:pt x="6681390" y="5978142"/>
                  <a:pt x="6681390" y="5974021"/>
                </a:cubicBezTo>
                <a:cubicBezTo>
                  <a:pt x="6673148" y="5873060"/>
                  <a:pt x="6673148" y="5873060"/>
                  <a:pt x="6673148" y="5873060"/>
                </a:cubicBezTo>
                <a:cubicBezTo>
                  <a:pt x="6673148" y="5868939"/>
                  <a:pt x="6673148" y="5866879"/>
                  <a:pt x="6675208" y="5864819"/>
                </a:cubicBezTo>
                <a:close/>
                <a:moveTo>
                  <a:pt x="6617873" y="5864048"/>
                </a:moveTo>
                <a:cubicBezTo>
                  <a:pt x="6619419" y="5863791"/>
                  <a:pt x="6620964" y="5863791"/>
                  <a:pt x="6621994" y="5864823"/>
                </a:cubicBezTo>
                <a:cubicBezTo>
                  <a:pt x="6621994" y="5866888"/>
                  <a:pt x="6624054" y="5868953"/>
                  <a:pt x="6624054" y="5875148"/>
                </a:cubicBezTo>
                <a:cubicBezTo>
                  <a:pt x="6615813" y="5976336"/>
                  <a:pt x="6615813" y="5976336"/>
                  <a:pt x="6615813" y="5976336"/>
                </a:cubicBezTo>
                <a:cubicBezTo>
                  <a:pt x="6615813" y="5980466"/>
                  <a:pt x="6613752" y="5982531"/>
                  <a:pt x="6611692" y="5984596"/>
                </a:cubicBezTo>
                <a:cubicBezTo>
                  <a:pt x="6607571" y="5986661"/>
                  <a:pt x="6605510" y="5986661"/>
                  <a:pt x="6601390" y="5984596"/>
                </a:cubicBezTo>
                <a:cubicBezTo>
                  <a:pt x="6510730" y="5939165"/>
                  <a:pt x="6510730" y="5939165"/>
                  <a:pt x="6510730" y="5939165"/>
                </a:cubicBezTo>
                <a:cubicBezTo>
                  <a:pt x="6506610" y="5939165"/>
                  <a:pt x="6504549" y="5937100"/>
                  <a:pt x="6502489" y="5932970"/>
                </a:cubicBezTo>
                <a:cubicBezTo>
                  <a:pt x="6502489" y="5930904"/>
                  <a:pt x="6504549" y="5928840"/>
                  <a:pt x="6506610" y="5926774"/>
                </a:cubicBezTo>
                <a:cubicBezTo>
                  <a:pt x="6537516" y="5893734"/>
                  <a:pt x="6570483" y="5875148"/>
                  <a:pt x="6613752" y="5864823"/>
                </a:cubicBezTo>
                <a:cubicBezTo>
                  <a:pt x="6614782" y="5864823"/>
                  <a:pt x="6616328" y="5864307"/>
                  <a:pt x="6617873" y="5864048"/>
                </a:cubicBezTo>
                <a:close/>
                <a:moveTo>
                  <a:pt x="6649186" y="5828859"/>
                </a:moveTo>
                <a:cubicBezTo>
                  <a:pt x="6529433" y="5828859"/>
                  <a:pt x="6432355" y="5926985"/>
                  <a:pt x="6432355" y="6048029"/>
                </a:cubicBezTo>
                <a:cubicBezTo>
                  <a:pt x="6432355" y="6169072"/>
                  <a:pt x="6529433" y="6267198"/>
                  <a:pt x="6649186" y="6267198"/>
                </a:cubicBezTo>
                <a:cubicBezTo>
                  <a:pt x="6768939" y="6267198"/>
                  <a:pt x="6866018" y="6169072"/>
                  <a:pt x="6866018" y="6048029"/>
                </a:cubicBezTo>
                <a:cubicBezTo>
                  <a:pt x="6866018" y="5926985"/>
                  <a:pt x="6768939" y="5828859"/>
                  <a:pt x="6649186" y="5828859"/>
                </a:cubicBezTo>
                <a:close/>
                <a:moveTo>
                  <a:pt x="6648602" y="5797300"/>
                </a:moveTo>
                <a:cubicBezTo>
                  <a:pt x="6784816" y="5797300"/>
                  <a:pt x="6895240" y="5909032"/>
                  <a:pt x="6895240" y="6046861"/>
                </a:cubicBezTo>
                <a:cubicBezTo>
                  <a:pt x="6895240" y="6184689"/>
                  <a:pt x="6784816" y="6296422"/>
                  <a:pt x="6648602" y="6296422"/>
                </a:cubicBezTo>
                <a:cubicBezTo>
                  <a:pt x="6512387" y="6296422"/>
                  <a:pt x="6401963" y="6184689"/>
                  <a:pt x="6401963" y="6046861"/>
                </a:cubicBezTo>
                <a:cubicBezTo>
                  <a:pt x="6401963" y="5909032"/>
                  <a:pt x="6512387" y="5797300"/>
                  <a:pt x="6648602" y="5797300"/>
                </a:cubicBezTo>
                <a:close/>
                <a:moveTo>
                  <a:pt x="6635678" y="5718724"/>
                </a:moveTo>
                <a:cubicBezTo>
                  <a:pt x="6627452" y="5733273"/>
                  <a:pt x="6623339" y="5751979"/>
                  <a:pt x="6623339" y="5768607"/>
                </a:cubicBezTo>
                <a:cubicBezTo>
                  <a:pt x="6619226" y="5768607"/>
                  <a:pt x="6602773" y="5770685"/>
                  <a:pt x="6600717" y="5772764"/>
                </a:cubicBezTo>
                <a:cubicBezTo>
                  <a:pt x="6594547" y="5754058"/>
                  <a:pt x="6586321" y="5737430"/>
                  <a:pt x="6573982" y="5727038"/>
                </a:cubicBezTo>
                <a:cubicBezTo>
                  <a:pt x="6573982" y="5724959"/>
                  <a:pt x="6573982" y="5724959"/>
                  <a:pt x="6573982" y="5724959"/>
                </a:cubicBezTo>
                <a:cubicBezTo>
                  <a:pt x="6571926" y="5727038"/>
                  <a:pt x="6571926" y="5727038"/>
                  <a:pt x="6571926" y="5727038"/>
                </a:cubicBezTo>
                <a:cubicBezTo>
                  <a:pt x="6565756" y="5727038"/>
                  <a:pt x="6557530" y="5729116"/>
                  <a:pt x="6551360" y="5731195"/>
                </a:cubicBezTo>
                <a:cubicBezTo>
                  <a:pt x="6551360" y="5733273"/>
                  <a:pt x="6551360" y="5733273"/>
                  <a:pt x="6551360" y="5733273"/>
                </a:cubicBezTo>
                <a:cubicBezTo>
                  <a:pt x="6549304" y="5741587"/>
                  <a:pt x="6547247" y="5749901"/>
                  <a:pt x="6547247" y="5758215"/>
                </a:cubicBezTo>
                <a:cubicBezTo>
                  <a:pt x="6547247" y="5768607"/>
                  <a:pt x="6549304" y="5776921"/>
                  <a:pt x="6551360" y="5785235"/>
                </a:cubicBezTo>
                <a:cubicBezTo>
                  <a:pt x="6549304" y="5785235"/>
                  <a:pt x="6532851" y="5793548"/>
                  <a:pt x="6530795" y="5793548"/>
                </a:cubicBezTo>
                <a:cubicBezTo>
                  <a:pt x="6520512" y="5778999"/>
                  <a:pt x="6508173" y="5764450"/>
                  <a:pt x="6493777" y="5758215"/>
                </a:cubicBezTo>
                <a:cubicBezTo>
                  <a:pt x="6493777" y="5756136"/>
                  <a:pt x="6493777" y="5756136"/>
                  <a:pt x="6493777" y="5756136"/>
                </a:cubicBezTo>
                <a:cubicBezTo>
                  <a:pt x="6491721" y="5756136"/>
                  <a:pt x="6491721" y="5756136"/>
                  <a:pt x="6491721" y="5756136"/>
                </a:cubicBezTo>
                <a:cubicBezTo>
                  <a:pt x="6485551" y="5760293"/>
                  <a:pt x="6479382" y="5764450"/>
                  <a:pt x="6473212" y="5768607"/>
                </a:cubicBezTo>
                <a:cubicBezTo>
                  <a:pt x="6473212" y="5768607"/>
                  <a:pt x="6473212" y="5770685"/>
                  <a:pt x="6473212" y="5770685"/>
                </a:cubicBezTo>
                <a:cubicBezTo>
                  <a:pt x="6473212" y="5787313"/>
                  <a:pt x="6477325" y="5803941"/>
                  <a:pt x="6485551" y="5820568"/>
                </a:cubicBezTo>
                <a:cubicBezTo>
                  <a:pt x="6483495" y="5822647"/>
                  <a:pt x="6471156" y="5830961"/>
                  <a:pt x="6469099" y="5833039"/>
                </a:cubicBezTo>
                <a:cubicBezTo>
                  <a:pt x="6456760" y="5820568"/>
                  <a:pt x="6440308" y="5810176"/>
                  <a:pt x="6425911" y="5806019"/>
                </a:cubicBezTo>
                <a:cubicBezTo>
                  <a:pt x="6423855" y="5806019"/>
                  <a:pt x="6423855" y="5806019"/>
                  <a:pt x="6423855" y="5806019"/>
                </a:cubicBezTo>
                <a:cubicBezTo>
                  <a:pt x="6423855" y="5808097"/>
                  <a:pt x="6423855" y="5808097"/>
                  <a:pt x="6423855" y="5808097"/>
                </a:cubicBezTo>
                <a:cubicBezTo>
                  <a:pt x="6417685" y="5810176"/>
                  <a:pt x="6411516" y="5816411"/>
                  <a:pt x="6407402" y="5822647"/>
                </a:cubicBezTo>
                <a:cubicBezTo>
                  <a:pt x="6407402" y="5824725"/>
                  <a:pt x="6407402" y="5824725"/>
                  <a:pt x="6407402" y="5824725"/>
                </a:cubicBezTo>
                <a:cubicBezTo>
                  <a:pt x="6411516" y="5839274"/>
                  <a:pt x="6421798" y="5855902"/>
                  <a:pt x="6434138" y="5870451"/>
                </a:cubicBezTo>
                <a:cubicBezTo>
                  <a:pt x="6432082" y="5870451"/>
                  <a:pt x="6421798" y="5885000"/>
                  <a:pt x="6419742" y="5887079"/>
                </a:cubicBezTo>
                <a:cubicBezTo>
                  <a:pt x="6405346" y="5878765"/>
                  <a:pt x="6386837" y="5874608"/>
                  <a:pt x="6370385" y="5874608"/>
                </a:cubicBezTo>
                <a:cubicBezTo>
                  <a:pt x="6368328" y="5874608"/>
                  <a:pt x="6368328" y="5874608"/>
                  <a:pt x="6368328" y="5874608"/>
                </a:cubicBezTo>
                <a:cubicBezTo>
                  <a:pt x="6364215" y="5878765"/>
                  <a:pt x="6360102" y="5887079"/>
                  <a:pt x="6358046" y="5893314"/>
                </a:cubicBezTo>
                <a:cubicBezTo>
                  <a:pt x="6358046" y="5895393"/>
                  <a:pt x="6358046" y="5895393"/>
                  <a:pt x="6358046" y="5895393"/>
                </a:cubicBezTo>
                <a:cubicBezTo>
                  <a:pt x="6366272" y="5909941"/>
                  <a:pt x="6378611" y="5922412"/>
                  <a:pt x="6395063" y="5932805"/>
                </a:cubicBezTo>
                <a:cubicBezTo>
                  <a:pt x="6393007" y="5934883"/>
                  <a:pt x="6386837" y="5949432"/>
                  <a:pt x="6386837" y="5951511"/>
                </a:cubicBezTo>
                <a:cubicBezTo>
                  <a:pt x="6368328" y="5947354"/>
                  <a:pt x="6349820" y="5947354"/>
                  <a:pt x="6335424" y="5951511"/>
                </a:cubicBezTo>
                <a:cubicBezTo>
                  <a:pt x="6333367" y="5951511"/>
                  <a:pt x="6333367" y="5951511"/>
                  <a:pt x="6333367" y="5951511"/>
                </a:cubicBezTo>
                <a:cubicBezTo>
                  <a:pt x="6333367" y="5953589"/>
                  <a:pt x="6333367" y="5953589"/>
                  <a:pt x="6333367" y="5953589"/>
                </a:cubicBezTo>
                <a:cubicBezTo>
                  <a:pt x="6331311" y="5959825"/>
                  <a:pt x="6329254" y="5968138"/>
                  <a:pt x="6327198" y="5974373"/>
                </a:cubicBezTo>
                <a:cubicBezTo>
                  <a:pt x="6329254" y="5976452"/>
                  <a:pt x="6329254" y="5976452"/>
                  <a:pt x="6329254" y="5976452"/>
                </a:cubicBezTo>
                <a:cubicBezTo>
                  <a:pt x="6339537" y="5986844"/>
                  <a:pt x="6355989" y="5997237"/>
                  <a:pt x="6372441" y="6001393"/>
                </a:cubicBezTo>
                <a:cubicBezTo>
                  <a:pt x="6372441" y="6003472"/>
                  <a:pt x="6370385" y="6022178"/>
                  <a:pt x="6370385" y="6024257"/>
                </a:cubicBezTo>
                <a:cubicBezTo>
                  <a:pt x="6351876" y="6024257"/>
                  <a:pt x="6333367" y="6028413"/>
                  <a:pt x="6321028" y="6036728"/>
                </a:cubicBezTo>
                <a:cubicBezTo>
                  <a:pt x="6318972" y="6036728"/>
                  <a:pt x="6318972" y="6036728"/>
                  <a:pt x="6318972" y="6036728"/>
                </a:cubicBezTo>
                <a:cubicBezTo>
                  <a:pt x="6318972" y="6038805"/>
                  <a:pt x="6318972" y="6038805"/>
                  <a:pt x="6318972" y="6038805"/>
                </a:cubicBezTo>
                <a:cubicBezTo>
                  <a:pt x="6318972" y="6040884"/>
                  <a:pt x="6318972" y="6045041"/>
                  <a:pt x="6318972" y="6049198"/>
                </a:cubicBezTo>
                <a:cubicBezTo>
                  <a:pt x="6318972" y="6053355"/>
                  <a:pt x="6318972" y="6057512"/>
                  <a:pt x="6318972" y="6059590"/>
                </a:cubicBezTo>
                <a:cubicBezTo>
                  <a:pt x="6318972" y="6061669"/>
                  <a:pt x="6318972" y="6061669"/>
                  <a:pt x="6318972" y="6061669"/>
                </a:cubicBezTo>
                <a:cubicBezTo>
                  <a:pt x="6321028" y="6061669"/>
                  <a:pt x="6321028" y="6061669"/>
                  <a:pt x="6321028" y="6061669"/>
                </a:cubicBezTo>
                <a:cubicBezTo>
                  <a:pt x="6333367" y="6069983"/>
                  <a:pt x="6351876" y="6074140"/>
                  <a:pt x="6370385" y="6074140"/>
                </a:cubicBezTo>
                <a:cubicBezTo>
                  <a:pt x="6370385" y="6078296"/>
                  <a:pt x="6372441" y="6094924"/>
                  <a:pt x="6374498" y="6097002"/>
                </a:cubicBezTo>
                <a:cubicBezTo>
                  <a:pt x="6355989" y="6103237"/>
                  <a:pt x="6339537" y="6111551"/>
                  <a:pt x="6329254" y="6124022"/>
                </a:cubicBezTo>
                <a:cubicBezTo>
                  <a:pt x="6327198" y="6124022"/>
                  <a:pt x="6327198" y="6124022"/>
                  <a:pt x="6327198" y="6124022"/>
                </a:cubicBezTo>
                <a:cubicBezTo>
                  <a:pt x="6327198" y="6126101"/>
                  <a:pt x="6327198" y="6126101"/>
                  <a:pt x="6327198" y="6126101"/>
                </a:cubicBezTo>
                <a:cubicBezTo>
                  <a:pt x="6329254" y="6132336"/>
                  <a:pt x="6331311" y="6140650"/>
                  <a:pt x="6333367" y="6146886"/>
                </a:cubicBezTo>
                <a:cubicBezTo>
                  <a:pt x="6335424" y="6146886"/>
                  <a:pt x="6335424" y="6146886"/>
                  <a:pt x="6335424" y="6146886"/>
                </a:cubicBezTo>
                <a:cubicBezTo>
                  <a:pt x="6349820" y="6153121"/>
                  <a:pt x="6370385" y="6151042"/>
                  <a:pt x="6386837" y="6146886"/>
                </a:cubicBezTo>
                <a:cubicBezTo>
                  <a:pt x="6386837" y="6148963"/>
                  <a:pt x="6395063" y="6165592"/>
                  <a:pt x="6395063" y="6167669"/>
                </a:cubicBezTo>
                <a:cubicBezTo>
                  <a:pt x="6380668" y="6175983"/>
                  <a:pt x="6366272" y="6190533"/>
                  <a:pt x="6358046" y="6205082"/>
                </a:cubicBezTo>
                <a:cubicBezTo>
                  <a:pt x="6358046" y="6207160"/>
                  <a:pt x="6358046" y="6207160"/>
                  <a:pt x="6358046" y="6207160"/>
                </a:cubicBezTo>
                <a:cubicBezTo>
                  <a:pt x="6360102" y="6211318"/>
                  <a:pt x="6366272" y="6219631"/>
                  <a:pt x="6370385" y="6225866"/>
                </a:cubicBezTo>
                <a:cubicBezTo>
                  <a:pt x="6386837" y="6225866"/>
                  <a:pt x="6405346" y="6221710"/>
                  <a:pt x="6421798" y="6211318"/>
                </a:cubicBezTo>
                <a:cubicBezTo>
                  <a:pt x="6421798" y="6213395"/>
                  <a:pt x="6432082" y="6227945"/>
                  <a:pt x="6434138" y="6230024"/>
                </a:cubicBezTo>
                <a:cubicBezTo>
                  <a:pt x="6421798" y="6242494"/>
                  <a:pt x="6411516" y="6259121"/>
                  <a:pt x="6407402" y="6275750"/>
                </a:cubicBezTo>
                <a:cubicBezTo>
                  <a:pt x="6409459" y="6277827"/>
                  <a:pt x="6409459" y="6277827"/>
                  <a:pt x="6409459" y="6277827"/>
                </a:cubicBezTo>
                <a:cubicBezTo>
                  <a:pt x="6411516" y="6281985"/>
                  <a:pt x="6419742" y="6288220"/>
                  <a:pt x="6423855" y="6292377"/>
                </a:cubicBezTo>
                <a:cubicBezTo>
                  <a:pt x="6425911" y="6292377"/>
                  <a:pt x="6425911" y="6292377"/>
                  <a:pt x="6425911" y="6292377"/>
                </a:cubicBezTo>
                <a:cubicBezTo>
                  <a:pt x="6440308" y="6288220"/>
                  <a:pt x="6456760" y="6279906"/>
                  <a:pt x="6471156" y="6265357"/>
                </a:cubicBezTo>
                <a:cubicBezTo>
                  <a:pt x="6473212" y="6267436"/>
                  <a:pt x="6485551" y="6277827"/>
                  <a:pt x="6487608" y="6279906"/>
                </a:cubicBezTo>
                <a:cubicBezTo>
                  <a:pt x="6479382" y="6296533"/>
                  <a:pt x="6475269" y="6313162"/>
                  <a:pt x="6475269" y="6329789"/>
                </a:cubicBezTo>
                <a:cubicBezTo>
                  <a:pt x="6475269" y="6329789"/>
                  <a:pt x="6475269" y="6331868"/>
                  <a:pt x="6475269" y="6331868"/>
                </a:cubicBezTo>
                <a:cubicBezTo>
                  <a:pt x="6479382" y="6336024"/>
                  <a:pt x="6487608" y="6340182"/>
                  <a:pt x="6493777" y="6342259"/>
                </a:cubicBezTo>
                <a:cubicBezTo>
                  <a:pt x="6493777" y="6344338"/>
                  <a:pt x="6493777" y="6344338"/>
                  <a:pt x="6493777" y="6344338"/>
                </a:cubicBezTo>
                <a:cubicBezTo>
                  <a:pt x="6495834" y="6342259"/>
                  <a:pt x="6495834" y="6342259"/>
                  <a:pt x="6495834" y="6342259"/>
                </a:cubicBezTo>
                <a:cubicBezTo>
                  <a:pt x="6510230" y="6333946"/>
                  <a:pt x="6522569" y="6321475"/>
                  <a:pt x="6532851" y="6304848"/>
                </a:cubicBezTo>
                <a:cubicBezTo>
                  <a:pt x="6534908" y="6306926"/>
                  <a:pt x="6549304" y="6313162"/>
                  <a:pt x="6551360" y="6313162"/>
                </a:cubicBezTo>
                <a:cubicBezTo>
                  <a:pt x="6549304" y="6321475"/>
                  <a:pt x="6549304" y="6331868"/>
                  <a:pt x="6549304" y="6340182"/>
                </a:cubicBezTo>
                <a:cubicBezTo>
                  <a:pt x="6549304" y="6348495"/>
                  <a:pt x="6549304" y="6358888"/>
                  <a:pt x="6551360" y="6365123"/>
                </a:cubicBezTo>
                <a:cubicBezTo>
                  <a:pt x="6551360" y="6367201"/>
                  <a:pt x="6551360" y="6367201"/>
                  <a:pt x="6551360" y="6367201"/>
                </a:cubicBezTo>
                <a:cubicBezTo>
                  <a:pt x="6553417" y="6367201"/>
                  <a:pt x="6553417" y="6367201"/>
                  <a:pt x="6553417" y="6367201"/>
                </a:cubicBezTo>
                <a:cubicBezTo>
                  <a:pt x="6557530" y="6369280"/>
                  <a:pt x="6567812" y="6371358"/>
                  <a:pt x="6573982" y="6373436"/>
                </a:cubicBezTo>
                <a:cubicBezTo>
                  <a:pt x="6576039" y="6373436"/>
                  <a:pt x="6576039" y="6373436"/>
                  <a:pt x="6576039" y="6373436"/>
                </a:cubicBezTo>
                <a:cubicBezTo>
                  <a:pt x="6586321" y="6360966"/>
                  <a:pt x="6596604" y="6344338"/>
                  <a:pt x="6600717" y="6327711"/>
                </a:cubicBezTo>
                <a:cubicBezTo>
                  <a:pt x="6602773" y="6327711"/>
                  <a:pt x="6621282" y="6329789"/>
                  <a:pt x="6623339" y="6329789"/>
                </a:cubicBezTo>
                <a:cubicBezTo>
                  <a:pt x="6623339" y="6348495"/>
                  <a:pt x="6627452" y="6367201"/>
                  <a:pt x="6635678" y="6381750"/>
                </a:cubicBezTo>
                <a:cubicBezTo>
                  <a:pt x="6637734" y="6381750"/>
                  <a:pt x="6637734" y="6381750"/>
                  <a:pt x="6637734" y="6381750"/>
                </a:cubicBezTo>
                <a:cubicBezTo>
                  <a:pt x="6643904" y="6381750"/>
                  <a:pt x="6654187" y="6381750"/>
                  <a:pt x="6658300" y="6381750"/>
                </a:cubicBezTo>
                <a:cubicBezTo>
                  <a:pt x="6660357" y="6381750"/>
                  <a:pt x="6660357" y="6381750"/>
                  <a:pt x="6660357" y="6381750"/>
                </a:cubicBezTo>
                <a:cubicBezTo>
                  <a:pt x="6668583" y="6367201"/>
                  <a:pt x="6672696" y="6348495"/>
                  <a:pt x="6674753" y="6329789"/>
                </a:cubicBezTo>
                <a:cubicBezTo>
                  <a:pt x="6676809" y="6329789"/>
                  <a:pt x="6693261" y="6327711"/>
                  <a:pt x="6695318" y="6327711"/>
                </a:cubicBezTo>
                <a:cubicBezTo>
                  <a:pt x="6699431" y="6344338"/>
                  <a:pt x="6709714" y="6360966"/>
                  <a:pt x="6722053" y="6373436"/>
                </a:cubicBezTo>
                <a:cubicBezTo>
                  <a:pt x="6728222" y="6371358"/>
                  <a:pt x="6738505" y="6369280"/>
                  <a:pt x="6742618" y="6367201"/>
                </a:cubicBezTo>
                <a:cubicBezTo>
                  <a:pt x="6744675" y="6367201"/>
                  <a:pt x="6744675" y="6367201"/>
                  <a:pt x="6744675" y="6367201"/>
                </a:cubicBezTo>
                <a:cubicBezTo>
                  <a:pt x="6746731" y="6358888"/>
                  <a:pt x="6746731" y="6348495"/>
                  <a:pt x="6746731" y="6340182"/>
                </a:cubicBezTo>
                <a:cubicBezTo>
                  <a:pt x="6746731" y="6331868"/>
                  <a:pt x="6746731" y="6321475"/>
                  <a:pt x="6744675" y="6313162"/>
                </a:cubicBezTo>
                <a:cubicBezTo>
                  <a:pt x="6746731" y="6313162"/>
                  <a:pt x="6763183" y="6306926"/>
                  <a:pt x="6765240" y="6304848"/>
                </a:cubicBezTo>
                <a:cubicBezTo>
                  <a:pt x="6773466" y="6321475"/>
                  <a:pt x="6787862" y="6333946"/>
                  <a:pt x="6802257" y="6342259"/>
                </a:cubicBezTo>
                <a:cubicBezTo>
                  <a:pt x="6808427" y="6340182"/>
                  <a:pt x="6816653" y="6336024"/>
                  <a:pt x="6820766" y="6331868"/>
                </a:cubicBezTo>
                <a:cubicBezTo>
                  <a:pt x="6822823" y="6329789"/>
                  <a:pt x="6822823" y="6329789"/>
                  <a:pt x="6822823" y="6329789"/>
                </a:cubicBezTo>
                <a:cubicBezTo>
                  <a:pt x="6822823" y="6329789"/>
                  <a:pt x="6822823" y="6329789"/>
                  <a:pt x="6822823" y="6327711"/>
                </a:cubicBezTo>
                <a:cubicBezTo>
                  <a:pt x="6822823" y="6313162"/>
                  <a:pt x="6816653" y="6294456"/>
                  <a:pt x="6808427" y="6279906"/>
                </a:cubicBezTo>
                <a:cubicBezTo>
                  <a:pt x="6810484" y="6277827"/>
                  <a:pt x="6822823" y="6267436"/>
                  <a:pt x="6824879" y="6265357"/>
                </a:cubicBezTo>
                <a:cubicBezTo>
                  <a:pt x="6839275" y="6277827"/>
                  <a:pt x="6855727" y="6288220"/>
                  <a:pt x="6870123" y="6292377"/>
                </a:cubicBezTo>
                <a:cubicBezTo>
                  <a:pt x="6872180" y="6292377"/>
                  <a:pt x="6872180" y="6292377"/>
                  <a:pt x="6872180" y="6292377"/>
                </a:cubicBezTo>
                <a:cubicBezTo>
                  <a:pt x="6876293" y="6288220"/>
                  <a:pt x="6884519" y="6281985"/>
                  <a:pt x="6886576" y="6275750"/>
                </a:cubicBezTo>
                <a:cubicBezTo>
                  <a:pt x="6888632" y="6275750"/>
                  <a:pt x="6888632" y="6275750"/>
                  <a:pt x="6888632" y="6275750"/>
                </a:cubicBezTo>
                <a:cubicBezTo>
                  <a:pt x="6884519" y="6259121"/>
                  <a:pt x="6874236" y="6242494"/>
                  <a:pt x="6861897" y="6230024"/>
                </a:cubicBezTo>
                <a:cubicBezTo>
                  <a:pt x="6863954" y="6227945"/>
                  <a:pt x="6874236" y="6213395"/>
                  <a:pt x="6874236" y="6211318"/>
                </a:cubicBezTo>
                <a:cubicBezTo>
                  <a:pt x="6890689" y="6219631"/>
                  <a:pt x="6909198" y="6225866"/>
                  <a:pt x="6925650" y="6225866"/>
                </a:cubicBezTo>
                <a:cubicBezTo>
                  <a:pt x="6927706" y="6223788"/>
                  <a:pt x="6927706" y="6223788"/>
                  <a:pt x="6927706" y="6223788"/>
                </a:cubicBezTo>
                <a:cubicBezTo>
                  <a:pt x="6929763" y="6219631"/>
                  <a:pt x="6935933" y="6211318"/>
                  <a:pt x="6937989" y="6205082"/>
                </a:cubicBezTo>
                <a:cubicBezTo>
                  <a:pt x="6937989" y="6203004"/>
                  <a:pt x="6937989" y="6203004"/>
                  <a:pt x="6937989" y="6203004"/>
                </a:cubicBezTo>
                <a:cubicBezTo>
                  <a:pt x="6929763" y="6190533"/>
                  <a:pt x="6915367" y="6175983"/>
                  <a:pt x="6900972" y="6167669"/>
                </a:cubicBezTo>
                <a:cubicBezTo>
                  <a:pt x="6900972" y="6163513"/>
                  <a:pt x="6909198" y="6148963"/>
                  <a:pt x="6909198" y="6146886"/>
                </a:cubicBezTo>
                <a:cubicBezTo>
                  <a:pt x="6925650" y="6151042"/>
                  <a:pt x="6944159" y="6151042"/>
                  <a:pt x="6960611" y="6146886"/>
                </a:cubicBezTo>
                <a:cubicBezTo>
                  <a:pt x="6962667" y="6146886"/>
                  <a:pt x="6962667" y="6146886"/>
                  <a:pt x="6962667" y="6146886"/>
                </a:cubicBezTo>
                <a:cubicBezTo>
                  <a:pt x="6964724" y="6140650"/>
                  <a:pt x="6966781" y="6132336"/>
                  <a:pt x="6966781" y="6126101"/>
                </a:cubicBezTo>
                <a:cubicBezTo>
                  <a:pt x="6966781" y="6124022"/>
                  <a:pt x="6966781" y="6124022"/>
                  <a:pt x="6966781" y="6124022"/>
                </a:cubicBezTo>
                <a:cubicBezTo>
                  <a:pt x="6956498" y="6111551"/>
                  <a:pt x="6940046" y="6103237"/>
                  <a:pt x="6921537" y="6097002"/>
                </a:cubicBezTo>
                <a:cubicBezTo>
                  <a:pt x="6923593" y="6094924"/>
                  <a:pt x="6925650" y="6078296"/>
                  <a:pt x="6925650" y="6076218"/>
                </a:cubicBezTo>
                <a:cubicBezTo>
                  <a:pt x="6944159" y="6076218"/>
                  <a:pt x="6962667" y="6069983"/>
                  <a:pt x="6975007" y="6061669"/>
                </a:cubicBezTo>
                <a:cubicBezTo>
                  <a:pt x="6977063" y="6061669"/>
                  <a:pt x="6977063" y="6061669"/>
                  <a:pt x="6977063" y="6061669"/>
                </a:cubicBezTo>
                <a:cubicBezTo>
                  <a:pt x="6977063" y="6057512"/>
                  <a:pt x="6977063" y="6053355"/>
                  <a:pt x="6977063" y="6049198"/>
                </a:cubicBezTo>
                <a:cubicBezTo>
                  <a:pt x="6977063" y="6047119"/>
                  <a:pt x="6977063" y="6042963"/>
                  <a:pt x="6977063" y="6038805"/>
                </a:cubicBezTo>
                <a:cubicBezTo>
                  <a:pt x="6975007" y="6038805"/>
                  <a:pt x="6975007" y="6038805"/>
                  <a:pt x="6975007" y="6038805"/>
                </a:cubicBezTo>
                <a:cubicBezTo>
                  <a:pt x="6962667" y="6030492"/>
                  <a:pt x="6944159" y="6024257"/>
                  <a:pt x="6925650" y="6024257"/>
                </a:cubicBezTo>
                <a:cubicBezTo>
                  <a:pt x="6925650" y="6022178"/>
                  <a:pt x="6923593" y="6005551"/>
                  <a:pt x="6923593" y="6003472"/>
                </a:cubicBezTo>
                <a:cubicBezTo>
                  <a:pt x="6940046" y="5997237"/>
                  <a:pt x="6956498" y="5988923"/>
                  <a:pt x="6966781" y="5976452"/>
                </a:cubicBezTo>
                <a:cubicBezTo>
                  <a:pt x="6968837" y="5976452"/>
                  <a:pt x="6968837" y="5976452"/>
                  <a:pt x="6968837" y="5976452"/>
                </a:cubicBezTo>
                <a:cubicBezTo>
                  <a:pt x="6968837" y="5974373"/>
                  <a:pt x="6968837" y="5974373"/>
                  <a:pt x="6968837" y="5974373"/>
                </a:cubicBezTo>
                <a:cubicBezTo>
                  <a:pt x="6966781" y="5968138"/>
                  <a:pt x="6964724" y="5959825"/>
                  <a:pt x="6962667" y="5953589"/>
                </a:cubicBezTo>
                <a:cubicBezTo>
                  <a:pt x="6960611" y="5953589"/>
                  <a:pt x="6960611" y="5953589"/>
                  <a:pt x="6960611" y="5953589"/>
                </a:cubicBezTo>
                <a:cubicBezTo>
                  <a:pt x="6946215" y="5947354"/>
                  <a:pt x="6927706" y="5949432"/>
                  <a:pt x="6909198" y="5953589"/>
                </a:cubicBezTo>
                <a:cubicBezTo>
                  <a:pt x="6909198" y="5951511"/>
                  <a:pt x="6903028" y="5934883"/>
                  <a:pt x="6900972" y="5932805"/>
                </a:cubicBezTo>
                <a:cubicBezTo>
                  <a:pt x="6917424" y="5924491"/>
                  <a:pt x="6929763" y="5909941"/>
                  <a:pt x="6937989" y="5895393"/>
                </a:cubicBezTo>
                <a:cubicBezTo>
                  <a:pt x="6937989" y="5893314"/>
                  <a:pt x="6937989" y="5893314"/>
                  <a:pt x="6937989" y="5893314"/>
                </a:cubicBezTo>
                <a:cubicBezTo>
                  <a:pt x="6935933" y="5889157"/>
                  <a:pt x="6931820" y="5880843"/>
                  <a:pt x="6927706" y="5874608"/>
                </a:cubicBezTo>
                <a:cubicBezTo>
                  <a:pt x="6925650" y="5874608"/>
                  <a:pt x="6925650" y="5874608"/>
                  <a:pt x="6925650" y="5874608"/>
                </a:cubicBezTo>
                <a:cubicBezTo>
                  <a:pt x="6909198" y="5874608"/>
                  <a:pt x="6890689" y="5878765"/>
                  <a:pt x="6876293" y="5887079"/>
                </a:cubicBezTo>
                <a:cubicBezTo>
                  <a:pt x="6874236" y="5887079"/>
                  <a:pt x="6863954" y="5872529"/>
                  <a:pt x="6861897" y="5870451"/>
                </a:cubicBezTo>
                <a:cubicBezTo>
                  <a:pt x="6874236" y="5857980"/>
                  <a:pt x="6884519" y="5841353"/>
                  <a:pt x="6888632" y="5824725"/>
                </a:cubicBezTo>
                <a:cubicBezTo>
                  <a:pt x="6888632" y="5822647"/>
                  <a:pt x="6888632" y="5822647"/>
                  <a:pt x="6888632" y="5822647"/>
                </a:cubicBezTo>
                <a:cubicBezTo>
                  <a:pt x="6884519" y="5818490"/>
                  <a:pt x="6878350" y="5812254"/>
                  <a:pt x="6872180" y="5808097"/>
                </a:cubicBezTo>
                <a:cubicBezTo>
                  <a:pt x="6855727" y="5812254"/>
                  <a:pt x="6839275" y="5820568"/>
                  <a:pt x="6826936" y="5833039"/>
                </a:cubicBezTo>
                <a:cubicBezTo>
                  <a:pt x="6824879" y="5833039"/>
                  <a:pt x="6810484" y="5822647"/>
                  <a:pt x="6808427" y="5820568"/>
                </a:cubicBezTo>
                <a:cubicBezTo>
                  <a:pt x="6818710" y="5803941"/>
                  <a:pt x="6822823" y="5787313"/>
                  <a:pt x="6822823" y="5770685"/>
                </a:cubicBezTo>
                <a:cubicBezTo>
                  <a:pt x="6822823" y="5770685"/>
                  <a:pt x="6822823" y="5768607"/>
                  <a:pt x="6822823" y="5768607"/>
                </a:cubicBezTo>
                <a:cubicBezTo>
                  <a:pt x="6816653" y="5764450"/>
                  <a:pt x="6808427" y="5760293"/>
                  <a:pt x="6804314" y="5758215"/>
                </a:cubicBezTo>
                <a:cubicBezTo>
                  <a:pt x="6802257" y="5756136"/>
                  <a:pt x="6802257" y="5756136"/>
                  <a:pt x="6802257" y="5756136"/>
                </a:cubicBezTo>
                <a:cubicBezTo>
                  <a:pt x="6802257" y="5758215"/>
                  <a:pt x="6802257" y="5758215"/>
                  <a:pt x="6802257" y="5758215"/>
                </a:cubicBezTo>
                <a:cubicBezTo>
                  <a:pt x="6787862" y="5764450"/>
                  <a:pt x="6775523" y="5778999"/>
                  <a:pt x="6765240" y="5793548"/>
                </a:cubicBezTo>
                <a:cubicBezTo>
                  <a:pt x="6763183" y="5793548"/>
                  <a:pt x="6746731" y="5787313"/>
                  <a:pt x="6744675" y="5785235"/>
                </a:cubicBezTo>
                <a:cubicBezTo>
                  <a:pt x="6746731" y="5776921"/>
                  <a:pt x="6748788" y="5768607"/>
                  <a:pt x="6748788" y="5758215"/>
                </a:cubicBezTo>
                <a:cubicBezTo>
                  <a:pt x="6748788" y="5749901"/>
                  <a:pt x="6746731" y="5741587"/>
                  <a:pt x="6744675" y="5733273"/>
                </a:cubicBezTo>
                <a:cubicBezTo>
                  <a:pt x="6744675" y="5731195"/>
                  <a:pt x="6744675" y="5731195"/>
                  <a:pt x="6744675" y="5731195"/>
                </a:cubicBezTo>
                <a:cubicBezTo>
                  <a:pt x="6742618" y="5731195"/>
                  <a:pt x="6742618" y="5731195"/>
                  <a:pt x="6742618" y="5731195"/>
                </a:cubicBezTo>
                <a:cubicBezTo>
                  <a:pt x="6738505" y="5729116"/>
                  <a:pt x="6730279" y="5727038"/>
                  <a:pt x="6722053" y="5727038"/>
                </a:cubicBezTo>
                <a:cubicBezTo>
                  <a:pt x="6709714" y="5737430"/>
                  <a:pt x="6699431" y="5754058"/>
                  <a:pt x="6695318" y="5772764"/>
                </a:cubicBezTo>
                <a:cubicBezTo>
                  <a:pt x="6693261" y="5770685"/>
                  <a:pt x="6676809" y="5768607"/>
                  <a:pt x="6672696" y="5768607"/>
                </a:cubicBezTo>
                <a:cubicBezTo>
                  <a:pt x="6672696" y="5751979"/>
                  <a:pt x="6668583" y="5733273"/>
                  <a:pt x="6660357" y="5718724"/>
                </a:cubicBezTo>
                <a:cubicBezTo>
                  <a:pt x="6658300" y="5718724"/>
                  <a:pt x="6658300" y="5718724"/>
                  <a:pt x="6658300" y="5718724"/>
                </a:cubicBezTo>
                <a:cubicBezTo>
                  <a:pt x="6652131" y="5716645"/>
                  <a:pt x="6643904" y="5716645"/>
                  <a:pt x="6637734" y="5718724"/>
                </a:cubicBezTo>
                <a:cubicBezTo>
                  <a:pt x="6635678" y="5718724"/>
                  <a:pt x="6635678" y="5718724"/>
                  <a:pt x="6635678" y="571872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7" name="Text Placeholder 6">
            <a:extLst>
              <a:ext uri="{FF2B5EF4-FFF2-40B4-BE49-F238E27FC236}">
                <a16:creationId xmlns:a16="http://schemas.microsoft.com/office/drawing/2014/main" id="{23834558-27F1-4188-B277-0880D2CE052B}"/>
              </a:ext>
            </a:extLst>
          </p:cNvPr>
          <p:cNvSpPr>
            <a:spLocks noGrp="1"/>
          </p:cNvSpPr>
          <p:nvPr>
            <p:ph type="body" sz="quarter" idx="14" hasCustomPrompt="1"/>
          </p:nvPr>
        </p:nvSpPr>
        <p:spPr>
          <a:xfrm>
            <a:off x="0" y="0"/>
            <a:ext cx="12192000" cy="6858000"/>
          </a:xfrm>
          <a:custGeom>
            <a:avLst/>
            <a:gdLst>
              <a:gd name="connsiteX0" fmla="*/ 6602777 w 12192000"/>
              <a:gd name="connsiteY0" fmla="*/ 6116155 h 6858000"/>
              <a:gd name="connsiteX1" fmla="*/ 6612980 w 12192000"/>
              <a:gd name="connsiteY1" fmla="*/ 6116155 h 6858000"/>
              <a:gd name="connsiteX2" fmla="*/ 6617061 w 12192000"/>
              <a:gd name="connsiteY2" fmla="*/ 6124493 h 6858000"/>
              <a:gd name="connsiteX3" fmla="*/ 6623183 w 12192000"/>
              <a:gd name="connsiteY3" fmla="*/ 6226637 h 6858000"/>
              <a:gd name="connsiteX4" fmla="*/ 6621142 w 12192000"/>
              <a:gd name="connsiteY4" fmla="*/ 6237059 h 6858000"/>
              <a:gd name="connsiteX5" fmla="*/ 6615021 w 12192000"/>
              <a:gd name="connsiteY5" fmla="*/ 6237059 h 6858000"/>
              <a:gd name="connsiteX6" fmla="*/ 6508908 w 12192000"/>
              <a:gd name="connsiteY6" fmla="*/ 6174523 h 6858000"/>
              <a:gd name="connsiteX7" fmla="*/ 6504827 w 12192000"/>
              <a:gd name="connsiteY7" fmla="*/ 6168270 h 6858000"/>
              <a:gd name="connsiteX8" fmla="*/ 6504827 w 12192000"/>
              <a:gd name="connsiteY8" fmla="*/ 6166184 h 6858000"/>
              <a:gd name="connsiteX9" fmla="*/ 6510948 w 12192000"/>
              <a:gd name="connsiteY9" fmla="*/ 6162015 h 6858000"/>
              <a:gd name="connsiteX10" fmla="*/ 6602777 w 12192000"/>
              <a:gd name="connsiteY10" fmla="*/ 6116155 h 6858000"/>
              <a:gd name="connsiteX11" fmla="*/ 6685511 w 12192000"/>
              <a:gd name="connsiteY11" fmla="*/ 6114071 h 6858000"/>
              <a:gd name="connsiteX12" fmla="*/ 6695813 w 12192000"/>
              <a:gd name="connsiteY12" fmla="*/ 6114071 h 6858000"/>
              <a:gd name="connsiteX13" fmla="*/ 6786472 w 12192000"/>
              <a:gd name="connsiteY13" fmla="*/ 6159837 h 6858000"/>
              <a:gd name="connsiteX14" fmla="*/ 6794714 w 12192000"/>
              <a:gd name="connsiteY14" fmla="*/ 6166078 h 6858000"/>
              <a:gd name="connsiteX15" fmla="*/ 6790593 w 12192000"/>
              <a:gd name="connsiteY15" fmla="*/ 6172318 h 6858000"/>
              <a:gd name="connsiteX16" fmla="*/ 6683451 w 12192000"/>
              <a:gd name="connsiteY16" fmla="*/ 6234726 h 6858000"/>
              <a:gd name="connsiteX17" fmla="*/ 6675208 w 12192000"/>
              <a:gd name="connsiteY17" fmla="*/ 6234726 h 6858000"/>
              <a:gd name="connsiteX18" fmla="*/ 6673148 w 12192000"/>
              <a:gd name="connsiteY18" fmla="*/ 6226405 h 6858000"/>
              <a:gd name="connsiteX19" fmla="*/ 6681390 w 12192000"/>
              <a:gd name="connsiteY19" fmla="*/ 6122392 h 6858000"/>
              <a:gd name="connsiteX20" fmla="*/ 6685511 w 12192000"/>
              <a:gd name="connsiteY20" fmla="*/ 6114071 h 6858000"/>
              <a:gd name="connsiteX21" fmla="*/ 5867776 w 12192000"/>
              <a:gd name="connsiteY21" fmla="*/ 6074328 h 6858000"/>
              <a:gd name="connsiteX22" fmla="*/ 5867776 w 12192000"/>
              <a:gd name="connsiteY22" fmla="*/ 6117531 h 6858000"/>
              <a:gd name="connsiteX23" fmla="*/ 5819888 w 12192000"/>
              <a:gd name="connsiteY23" fmla="*/ 6125760 h 6858000"/>
              <a:gd name="connsiteX24" fmla="*/ 5801149 w 12192000"/>
              <a:gd name="connsiteY24" fmla="*/ 6101073 h 6858000"/>
              <a:gd name="connsiteX25" fmla="*/ 5826134 w 12192000"/>
              <a:gd name="connsiteY25" fmla="*/ 6076386 h 6858000"/>
              <a:gd name="connsiteX26" fmla="*/ 5518276 w 12192000"/>
              <a:gd name="connsiteY26" fmla="*/ 6004194 h 6858000"/>
              <a:gd name="connsiteX27" fmla="*/ 5559186 w 12192000"/>
              <a:gd name="connsiteY27" fmla="*/ 6064393 h 6858000"/>
              <a:gd name="connsiteX28" fmla="*/ 5518276 w 12192000"/>
              <a:gd name="connsiteY28" fmla="*/ 6124591 h 6858000"/>
              <a:gd name="connsiteX29" fmla="*/ 5477363 w 12192000"/>
              <a:gd name="connsiteY29" fmla="*/ 6064393 h 6858000"/>
              <a:gd name="connsiteX30" fmla="*/ 5518276 w 12192000"/>
              <a:gd name="connsiteY30" fmla="*/ 6004194 h 6858000"/>
              <a:gd name="connsiteX31" fmla="*/ 6672498 w 12192000"/>
              <a:gd name="connsiteY31" fmla="*/ 5995882 h 6858000"/>
              <a:gd name="connsiteX32" fmla="*/ 6681491 w 12192000"/>
              <a:gd name="connsiteY32" fmla="*/ 5996921 h 6858000"/>
              <a:gd name="connsiteX33" fmla="*/ 6708215 w 12192000"/>
              <a:gd name="connsiteY33" fmla="*/ 6048872 h 6858000"/>
              <a:gd name="connsiteX34" fmla="*/ 6648601 w 12192000"/>
              <a:gd name="connsiteY34" fmla="*/ 6107057 h 6858000"/>
              <a:gd name="connsiteX35" fmla="*/ 6588987 w 12192000"/>
              <a:gd name="connsiteY35" fmla="*/ 6048872 h 6858000"/>
              <a:gd name="connsiteX36" fmla="*/ 6615711 w 12192000"/>
              <a:gd name="connsiteY36" fmla="*/ 5999000 h 6858000"/>
              <a:gd name="connsiteX37" fmla="*/ 6632156 w 12192000"/>
              <a:gd name="connsiteY37" fmla="*/ 6001077 h 6858000"/>
              <a:gd name="connsiteX38" fmla="*/ 6630100 w 12192000"/>
              <a:gd name="connsiteY38" fmla="*/ 6017702 h 6858000"/>
              <a:gd name="connsiteX39" fmla="*/ 6613655 w 12192000"/>
              <a:gd name="connsiteY39" fmla="*/ 6048872 h 6858000"/>
              <a:gd name="connsiteX40" fmla="*/ 6648601 w 12192000"/>
              <a:gd name="connsiteY40" fmla="*/ 6084199 h 6858000"/>
              <a:gd name="connsiteX41" fmla="*/ 6683547 w 12192000"/>
              <a:gd name="connsiteY41" fmla="*/ 6048872 h 6858000"/>
              <a:gd name="connsiteX42" fmla="*/ 6667102 w 12192000"/>
              <a:gd name="connsiteY42" fmla="*/ 6017702 h 6858000"/>
              <a:gd name="connsiteX43" fmla="*/ 6665047 w 12192000"/>
              <a:gd name="connsiteY43" fmla="*/ 6001077 h 6858000"/>
              <a:gd name="connsiteX44" fmla="*/ 6672498 w 12192000"/>
              <a:gd name="connsiteY44" fmla="*/ 5995882 h 6858000"/>
              <a:gd name="connsiteX45" fmla="*/ 6821432 w 12192000"/>
              <a:gd name="connsiteY45" fmla="*/ 5980816 h 6858000"/>
              <a:gd name="connsiteX46" fmla="*/ 6825565 w 12192000"/>
              <a:gd name="connsiteY46" fmla="*/ 5987045 h 6858000"/>
              <a:gd name="connsiteX47" fmla="*/ 6825565 w 12192000"/>
              <a:gd name="connsiteY47" fmla="*/ 6111612 h 6858000"/>
              <a:gd name="connsiteX48" fmla="*/ 6821432 w 12192000"/>
              <a:gd name="connsiteY48" fmla="*/ 6117840 h 6858000"/>
              <a:gd name="connsiteX49" fmla="*/ 6813166 w 12192000"/>
              <a:gd name="connsiteY49" fmla="*/ 6115764 h 6858000"/>
              <a:gd name="connsiteX50" fmla="*/ 6728441 w 12192000"/>
              <a:gd name="connsiteY50" fmla="*/ 6057632 h 6858000"/>
              <a:gd name="connsiteX51" fmla="*/ 6722242 w 12192000"/>
              <a:gd name="connsiteY51" fmla="*/ 6049328 h 6858000"/>
              <a:gd name="connsiteX52" fmla="*/ 6728441 w 12192000"/>
              <a:gd name="connsiteY52" fmla="*/ 6041024 h 6858000"/>
              <a:gd name="connsiteX53" fmla="*/ 6813166 w 12192000"/>
              <a:gd name="connsiteY53" fmla="*/ 5982893 h 6858000"/>
              <a:gd name="connsiteX54" fmla="*/ 6821432 w 12192000"/>
              <a:gd name="connsiteY54" fmla="*/ 5980816 h 6858000"/>
              <a:gd name="connsiteX55" fmla="*/ 6475604 w 12192000"/>
              <a:gd name="connsiteY55" fmla="*/ 5980816 h 6858000"/>
              <a:gd name="connsiteX56" fmla="*/ 6483787 w 12192000"/>
              <a:gd name="connsiteY56" fmla="*/ 5984968 h 6858000"/>
              <a:gd name="connsiteX57" fmla="*/ 6567656 w 12192000"/>
              <a:gd name="connsiteY57" fmla="*/ 6041024 h 6858000"/>
              <a:gd name="connsiteX58" fmla="*/ 6573792 w 12192000"/>
              <a:gd name="connsiteY58" fmla="*/ 6049328 h 6858000"/>
              <a:gd name="connsiteX59" fmla="*/ 6567656 w 12192000"/>
              <a:gd name="connsiteY59" fmla="*/ 6057632 h 6858000"/>
              <a:gd name="connsiteX60" fmla="*/ 6483787 w 12192000"/>
              <a:gd name="connsiteY60" fmla="*/ 6115764 h 6858000"/>
              <a:gd name="connsiteX61" fmla="*/ 6475604 w 12192000"/>
              <a:gd name="connsiteY61" fmla="*/ 6117840 h 6858000"/>
              <a:gd name="connsiteX62" fmla="*/ 6471513 w 12192000"/>
              <a:gd name="connsiteY62" fmla="*/ 6111612 h 6858000"/>
              <a:gd name="connsiteX63" fmla="*/ 6471513 w 12192000"/>
              <a:gd name="connsiteY63" fmla="*/ 5987045 h 6858000"/>
              <a:gd name="connsiteX64" fmla="*/ 6475604 w 12192000"/>
              <a:gd name="connsiteY64" fmla="*/ 5980816 h 6858000"/>
              <a:gd name="connsiteX65" fmla="*/ 6087559 w 12192000"/>
              <a:gd name="connsiteY65" fmla="*/ 5970296 h 6858000"/>
              <a:gd name="connsiteX66" fmla="*/ 6081400 w 12192000"/>
              <a:gd name="connsiteY66" fmla="*/ 5972374 h 6858000"/>
              <a:gd name="connsiteX67" fmla="*/ 6079347 w 12192000"/>
              <a:gd name="connsiteY67" fmla="*/ 5978604 h 6858000"/>
              <a:gd name="connsiteX68" fmla="*/ 6120408 w 12192000"/>
              <a:gd name="connsiteY68" fmla="*/ 6136455 h 6858000"/>
              <a:gd name="connsiteX69" fmla="*/ 6145045 w 12192000"/>
              <a:gd name="connsiteY69" fmla="*/ 6157224 h 6858000"/>
              <a:gd name="connsiteX70" fmla="*/ 6153257 w 12192000"/>
              <a:gd name="connsiteY70" fmla="*/ 6157224 h 6858000"/>
              <a:gd name="connsiteX71" fmla="*/ 6149151 w 12192000"/>
              <a:gd name="connsiteY71" fmla="*/ 6165532 h 6858000"/>
              <a:gd name="connsiteX72" fmla="*/ 6149151 w 12192000"/>
              <a:gd name="connsiteY72" fmla="*/ 6167609 h 6858000"/>
              <a:gd name="connsiteX73" fmla="*/ 6124515 w 12192000"/>
              <a:gd name="connsiteY73" fmla="*/ 6186302 h 6858000"/>
              <a:gd name="connsiteX74" fmla="*/ 6089612 w 12192000"/>
              <a:gd name="connsiteY74" fmla="*/ 6184225 h 6858000"/>
              <a:gd name="connsiteX75" fmla="*/ 6083453 w 12192000"/>
              <a:gd name="connsiteY75" fmla="*/ 6186302 h 6858000"/>
              <a:gd name="connsiteX76" fmla="*/ 6081400 w 12192000"/>
              <a:gd name="connsiteY76" fmla="*/ 6190456 h 6858000"/>
              <a:gd name="connsiteX77" fmla="*/ 6081400 w 12192000"/>
              <a:gd name="connsiteY77" fmla="*/ 6209149 h 6858000"/>
              <a:gd name="connsiteX78" fmla="*/ 6087559 w 12192000"/>
              <a:gd name="connsiteY78" fmla="*/ 6215380 h 6858000"/>
              <a:gd name="connsiteX79" fmla="*/ 6134780 w 12192000"/>
              <a:gd name="connsiteY79" fmla="*/ 6221610 h 6858000"/>
              <a:gd name="connsiteX80" fmla="*/ 6136833 w 12192000"/>
              <a:gd name="connsiteY80" fmla="*/ 6221610 h 6858000"/>
              <a:gd name="connsiteX81" fmla="*/ 6190213 w 12192000"/>
              <a:gd name="connsiteY81" fmla="*/ 6169686 h 6858000"/>
              <a:gd name="connsiteX82" fmla="*/ 6223062 w 12192000"/>
              <a:gd name="connsiteY82" fmla="*/ 6040914 h 6858000"/>
              <a:gd name="connsiteX83" fmla="*/ 6235380 w 12192000"/>
              <a:gd name="connsiteY83" fmla="*/ 5999374 h 6858000"/>
              <a:gd name="connsiteX84" fmla="*/ 6239487 w 12192000"/>
              <a:gd name="connsiteY84" fmla="*/ 5978604 h 6858000"/>
              <a:gd name="connsiteX85" fmla="*/ 6237434 w 12192000"/>
              <a:gd name="connsiteY85" fmla="*/ 5972374 h 6858000"/>
              <a:gd name="connsiteX86" fmla="*/ 6233327 w 12192000"/>
              <a:gd name="connsiteY86" fmla="*/ 5970296 h 6858000"/>
              <a:gd name="connsiteX87" fmla="*/ 6204584 w 12192000"/>
              <a:gd name="connsiteY87" fmla="*/ 5970296 h 6858000"/>
              <a:gd name="connsiteX88" fmla="*/ 6198425 w 12192000"/>
              <a:gd name="connsiteY88" fmla="*/ 5974451 h 6858000"/>
              <a:gd name="connsiteX89" fmla="*/ 6161469 w 12192000"/>
              <a:gd name="connsiteY89" fmla="*/ 6115685 h 6858000"/>
              <a:gd name="connsiteX90" fmla="*/ 6159417 w 12192000"/>
              <a:gd name="connsiteY90" fmla="*/ 6115685 h 6858000"/>
              <a:gd name="connsiteX91" fmla="*/ 6120408 w 12192000"/>
              <a:gd name="connsiteY91" fmla="*/ 5974451 h 6858000"/>
              <a:gd name="connsiteX92" fmla="*/ 6114249 w 12192000"/>
              <a:gd name="connsiteY92" fmla="*/ 5970296 h 6858000"/>
              <a:gd name="connsiteX93" fmla="*/ 6087559 w 12192000"/>
              <a:gd name="connsiteY93" fmla="*/ 5970296 h 6858000"/>
              <a:gd name="connsiteX94" fmla="*/ 6047787 w 12192000"/>
              <a:gd name="connsiteY94" fmla="*/ 5967959 h 6858000"/>
              <a:gd name="connsiteX95" fmla="*/ 5998692 w 12192000"/>
              <a:gd name="connsiteY95" fmla="*/ 5988768 h 6858000"/>
              <a:gd name="connsiteX96" fmla="*/ 5998692 w 12192000"/>
              <a:gd name="connsiteY96" fmla="*/ 5976283 h 6858000"/>
              <a:gd name="connsiteX97" fmla="*/ 5992556 w 12192000"/>
              <a:gd name="connsiteY97" fmla="*/ 5970040 h 6858000"/>
              <a:gd name="connsiteX98" fmla="*/ 5963918 w 12192000"/>
              <a:gd name="connsiteY98" fmla="*/ 5970040 h 6858000"/>
              <a:gd name="connsiteX99" fmla="*/ 5957781 w 12192000"/>
              <a:gd name="connsiteY99" fmla="*/ 5976283 h 6858000"/>
              <a:gd name="connsiteX100" fmla="*/ 5957781 w 12192000"/>
              <a:gd name="connsiteY100" fmla="*/ 6151078 h 6858000"/>
              <a:gd name="connsiteX101" fmla="*/ 5963918 w 12192000"/>
              <a:gd name="connsiteY101" fmla="*/ 6157321 h 6858000"/>
              <a:gd name="connsiteX102" fmla="*/ 5992556 w 12192000"/>
              <a:gd name="connsiteY102" fmla="*/ 6157321 h 6858000"/>
              <a:gd name="connsiteX103" fmla="*/ 5998692 w 12192000"/>
              <a:gd name="connsiteY103" fmla="*/ 6151078 h 6858000"/>
              <a:gd name="connsiteX104" fmla="*/ 5998692 w 12192000"/>
              <a:gd name="connsiteY104" fmla="*/ 6030386 h 6858000"/>
              <a:gd name="connsiteX105" fmla="*/ 6049832 w 12192000"/>
              <a:gd name="connsiteY105" fmla="*/ 6007496 h 6858000"/>
              <a:gd name="connsiteX106" fmla="*/ 6055969 w 12192000"/>
              <a:gd name="connsiteY106" fmla="*/ 6001253 h 6858000"/>
              <a:gd name="connsiteX107" fmla="*/ 6055969 w 12192000"/>
              <a:gd name="connsiteY107" fmla="*/ 5974202 h 6858000"/>
              <a:gd name="connsiteX108" fmla="*/ 6053923 w 12192000"/>
              <a:gd name="connsiteY108" fmla="*/ 5970040 h 6858000"/>
              <a:gd name="connsiteX109" fmla="*/ 6047787 w 12192000"/>
              <a:gd name="connsiteY109" fmla="*/ 5967959 h 6858000"/>
              <a:gd name="connsiteX110" fmla="*/ 5846879 w 12192000"/>
              <a:gd name="connsiteY110" fmla="*/ 5964452 h 6858000"/>
              <a:gd name="connsiteX111" fmla="*/ 5776523 w 12192000"/>
              <a:gd name="connsiteY111" fmla="*/ 5972770 h 6858000"/>
              <a:gd name="connsiteX112" fmla="*/ 5770315 w 12192000"/>
              <a:gd name="connsiteY112" fmla="*/ 5979008 h 6858000"/>
              <a:gd name="connsiteX113" fmla="*/ 5772384 w 12192000"/>
              <a:gd name="connsiteY113" fmla="*/ 6003961 h 6858000"/>
              <a:gd name="connsiteX114" fmla="*/ 5774454 w 12192000"/>
              <a:gd name="connsiteY114" fmla="*/ 6008120 h 6858000"/>
              <a:gd name="connsiteX115" fmla="*/ 5778592 w 12192000"/>
              <a:gd name="connsiteY115" fmla="*/ 6010199 h 6858000"/>
              <a:gd name="connsiteX116" fmla="*/ 5844809 w 12192000"/>
              <a:gd name="connsiteY116" fmla="*/ 6006040 h 6858000"/>
              <a:gd name="connsiteX117" fmla="*/ 5867571 w 12192000"/>
              <a:gd name="connsiteY117" fmla="*/ 6028914 h 6858000"/>
              <a:gd name="connsiteX118" fmla="*/ 5867571 w 12192000"/>
              <a:gd name="connsiteY118" fmla="*/ 6041390 h 6858000"/>
              <a:gd name="connsiteX119" fmla="*/ 5822047 w 12192000"/>
              <a:gd name="connsiteY119" fmla="*/ 6045549 h 6858000"/>
              <a:gd name="connsiteX120" fmla="*/ 5757900 w 12192000"/>
              <a:gd name="connsiteY120" fmla="*/ 6101693 h 6858000"/>
              <a:gd name="connsiteX121" fmla="*/ 5813770 w 12192000"/>
              <a:gd name="connsiteY121" fmla="*/ 6161996 h 6858000"/>
              <a:gd name="connsiteX122" fmla="*/ 5873779 w 12192000"/>
              <a:gd name="connsiteY122" fmla="*/ 6149520 h 6858000"/>
              <a:gd name="connsiteX123" fmla="*/ 5902750 w 12192000"/>
              <a:gd name="connsiteY123" fmla="*/ 6161996 h 6858000"/>
              <a:gd name="connsiteX124" fmla="*/ 5908957 w 12192000"/>
              <a:gd name="connsiteY124" fmla="*/ 6159917 h 6858000"/>
              <a:gd name="connsiteX125" fmla="*/ 5911026 w 12192000"/>
              <a:gd name="connsiteY125" fmla="*/ 6153679 h 6858000"/>
              <a:gd name="connsiteX126" fmla="*/ 5911026 w 12192000"/>
              <a:gd name="connsiteY126" fmla="*/ 6028914 h 6858000"/>
              <a:gd name="connsiteX127" fmla="*/ 5846879 w 12192000"/>
              <a:gd name="connsiteY127" fmla="*/ 5964452 h 6858000"/>
              <a:gd name="connsiteX128" fmla="*/ 5518274 w 12192000"/>
              <a:gd name="connsiteY128" fmla="*/ 5964452 h 6858000"/>
              <a:gd name="connsiteX129" fmla="*/ 5434114 w 12192000"/>
              <a:gd name="connsiteY129" fmla="*/ 6063224 h 6858000"/>
              <a:gd name="connsiteX130" fmla="*/ 5518274 w 12192000"/>
              <a:gd name="connsiteY130" fmla="*/ 6161996 h 6858000"/>
              <a:gd name="connsiteX131" fmla="*/ 5602435 w 12192000"/>
              <a:gd name="connsiteY131" fmla="*/ 6063224 h 6858000"/>
              <a:gd name="connsiteX132" fmla="*/ 5518274 w 12192000"/>
              <a:gd name="connsiteY132" fmla="*/ 5964452 h 6858000"/>
              <a:gd name="connsiteX133" fmla="*/ 5302320 w 12192000"/>
              <a:gd name="connsiteY133" fmla="*/ 5938736 h 6858000"/>
              <a:gd name="connsiteX134" fmla="*/ 5318685 w 12192000"/>
              <a:gd name="connsiteY134" fmla="*/ 5938736 h 6858000"/>
              <a:gd name="connsiteX135" fmla="*/ 5361642 w 12192000"/>
              <a:gd name="connsiteY135" fmla="*/ 5978478 h 6858000"/>
              <a:gd name="connsiteX136" fmla="*/ 5316640 w 12192000"/>
              <a:gd name="connsiteY136" fmla="*/ 6016129 h 6858000"/>
              <a:gd name="connsiteX137" fmla="*/ 5271637 w 12192000"/>
              <a:gd name="connsiteY137" fmla="*/ 6016129 h 6858000"/>
              <a:gd name="connsiteX138" fmla="*/ 5271637 w 12192000"/>
              <a:gd name="connsiteY138" fmla="*/ 5940828 h 6858000"/>
              <a:gd name="connsiteX139" fmla="*/ 5302320 w 12192000"/>
              <a:gd name="connsiteY139" fmla="*/ 5938736 h 6858000"/>
              <a:gd name="connsiteX140" fmla="*/ 5678557 w 12192000"/>
              <a:gd name="connsiteY140" fmla="*/ 5927047 h 6858000"/>
              <a:gd name="connsiteX141" fmla="*/ 5649847 w 12192000"/>
              <a:gd name="connsiteY141" fmla="*/ 5933291 h 6858000"/>
              <a:gd name="connsiteX142" fmla="*/ 5643695 w 12192000"/>
              <a:gd name="connsiteY142" fmla="*/ 5939535 h 6858000"/>
              <a:gd name="connsiteX143" fmla="*/ 5643695 w 12192000"/>
              <a:gd name="connsiteY143" fmla="*/ 5970757 h 6858000"/>
              <a:gd name="connsiteX144" fmla="*/ 5627290 w 12192000"/>
              <a:gd name="connsiteY144" fmla="*/ 5970757 h 6858000"/>
              <a:gd name="connsiteX145" fmla="*/ 5621138 w 12192000"/>
              <a:gd name="connsiteY145" fmla="*/ 5977002 h 6858000"/>
              <a:gd name="connsiteX146" fmla="*/ 5621138 w 12192000"/>
              <a:gd name="connsiteY146" fmla="*/ 6001980 h 6858000"/>
              <a:gd name="connsiteX147" fmla="*/ 5627290 w 12192000"/>
              <a:gd name="connsiteY147" fmla="*/ 6008224 h 6858000"/>
              <a:gd name="connsiteX148" fmla="*/ 5643695 w 12192000"/>
              <a:gd name="connsiteY148" fmla="*/ 6008224 h 6858000"/>
              <a:gd name="connsiteX149" fmla="*/ 5643695 w 12192000"/>
              <a:gd name="connsiteY149" fmla="*/ 6091483 h 6858000"/>
              <a:gd name="connsiteX150" fmla="*/ 5699064 w 12192000"/>
              <a:gd name="connsiteY150" fmla="*/ 6164334 h 6858000"/>
              <a:gd name="connsiteX151" fmla="*/ 5731875 w 12192000"/>
              <a:gd name="connsiteY151" fmla="*/ 6160171 h 6858000"/>
              <a:gd name="connsiteX152" fmla="*/ 5738028 w 12192000"/>
              <a:gd name="connsiteY152" fmla="*/ 6151845 h 6858000"/>
              <a:gd name="connsiteX153" fmla="*/ 5735977 w 12192000"/>
              <a:gd name="connsiteY153" fmla="*/ 6128949 h 6858000"/>
              <a:gd name="connsiteX154" fmla="*/ 5729824 w 12192000"/>
              <a:gd name="connsiteY154" fmla="*/ 6120623 h 6858000"/>
              <a:gd name="connsiteX155" fmla="*/ 5705217 w 12192000"/>
              <a:gd name="connsiteY155" fmla="*/ 6122705 h 6858000"/>
              <a:gd name="connsiteX156" fmla="*/ 5686761 w 12192000"/>
              <a:gd name="connsiteY156" fmla="*/ 6085238 h 6858000"/>
              <a:gd name="connsiteX157" fmla="*/ 5686761 w 12192000"/>
              <a:gd name="connsiteY157" fmla="*/ 6008224 h 6858000"/>
              <a:gd name="connsiteX158" fmla="*/ 5729824 w 12192000"/>
              <a:gd name="connsiteY158" fmla="*/ 6008224 h 6858000"/>
              <a:gd name="connsiteX159" fmla="*/ 5735977 w 12192000"/>
              <a:gd name="connsiteY159" fmla="*/ 6001980 h 6858000"/>
              <a:gd name="connsiteX160" fmla="*/ 5735977 w 12192000"/>
              <a:gd name="connsiteY160" fmla="*/ 5977002 h 6858000"/>
              <a:gd name="connsiteX161" fmla="*/ 5729824 w 12192000"/>
              <a:gd name="connsiteY161" fmla="*/ 5970757 h 6858000"/>
              <a:gd name="connsiteX162" fmla="*/ 5686761 w 12192000"/>
              <a:gd name="connsiteY162" fmla="*/ 5970757 h 6858000"/>
              <a:gd name="connsiteX163" fmla="*/ 5686761 w 12192000"/>
              <a:gd name="connsiteY163" fmla="*/ 5933291 h 6858000"/>
              <a:gd name="connsiteX164" fmla="*/ 5684709 w 12192000"/>
              <a:gd name="connsiteY164" fmla="*/ 5927047 h 6858000"/>
              <a:gd name="connsiteX165" fmla="*/ 5678557 w 12192000"/>
              <a:gd name="connsiteY165" fmla="*/ 5927047 h 6858000"/>
              <a:gd name="connsiteX166" fmla="*/ 5312653 w 12192000"/>
              <a:gd name="connsiteY166" fmla="*/ 5897825 h 6858000"/>
              <a:gd name="connsiteX167" fmla="*/ 5232236 w 12192000"/>
              <a:gd name="connsiteY167" fmla="*/ 5901977 h 6858000"/>
              <a:gd name="connsiteX168" fmla="*/ 5226049 w 12192000"/>
              <a:gd name="connsiteY168" fmla="*/ 5910281 h 6858000"/>
              <a:gd name="connsiteX169" fmla="*/ 5226049 w 12192000"/>
              <a:gd name="connsiteY169" fmla="*/ 6151093 h 6858000"/>
              <a:gd name="connsiteX170" fmla="*/ 5234297 w 12192000"/>
              <a:gd name="connsiteY170" fmla="*/ 6157321 h 6858000"/>
              <a:gd name="connsiteX171" fmla="*/ 5263165 w 12192000"/>
              <a:gd name="connsiteY171" fmla="*/ 6157321 h 6858000"/>
              <a:gd name="connsiteX172" fmla="*/ 5271414 w 12192000"/>
              <a:gd name="connsiteY172" fmla="*/ 6151093 h 6858000"/>
              <a:gd name="connsiteX173" fmla="*/ 5271414 w 12192000"/>
              <a:gd name="connsiteY173" fmla="*/ 6055599 h 6858000"/>
              <a:gd name="connsiteX174" fmla="*/ 5320901 w 12192000"/>
              <a:gd name="connsiteY174" fmla="*/ 6057674 h 6858000"/>
              <a:gd name="connsiteX175" fmla="*/ 5362142 w 12192000"/>
              <a:gd name="connsiteY175" fmla="*/ 6153168 h 6858000"/>
              <a:gd name="connsiteX176" fmla="*/ 5368327 w 12192000"/>
              <a:gd name="connsiteY176" fmla="*/ 6157321 h 6858000"/>
              <a:gd name="connsiteX177" fmla="*/ 5401320 w 12192000"/>
              <a:gd name="connsiteY177" fmla="*/ 6157321 h 6858000"/>
              <a:gd name="connsiteX178" fmla="*/ 5407505 w 12192000"/>
              <a:gd name="connsiteY178" fmla="*/ 6155245 h 6858000"/>
              <a:gd name="connsiteX179" fmla="*/ 5409567 w 12192000"/>
              <a:gd name="connsiteY179" fmla="*/ 6149017 h 6858000"/>
              <a:gd name="connsiteX180" fmla="*/ 5362142 w 12192000"/>
              <a:gd name="connsiteY180" fmla="*/ 6045219 h 6858000"/>
              <a:gd name="connsiteX181" fmla="*/ 5407505 w 12192000"/>
              <a:gd name="connsiteY181" fmla="*/ 5976711 h 6858000"/>
              <a:gd name="connsiteX182" fmla="*/ 5318839 w 12192000"/>
              <a:gd name="connsiteY182" fmla="*/ 5897825 h 6858000"/>
              <a:gd name="connsiteX183" fmla="*/ 5312653 w 12192000"/>
              <a:gd name="connsiteY183" fmla="*/ 5897825 h 6858000"/>
              <a:gd name="connsiteX184" fmla="*/ 6675208 w 12192000"/>
              <a:gd name="connsiteY184" fmla="*/ 5864819 h 6858000"/>
              <a:gd name="connsiteX185" fmla="*/ 6683451 w 12192000"/>
              <a:gd name="connsiteY185" fmla="*/ 5864819 h 6858000"/>
              <a:gd name="connsiteX186" fmla="*/ 6790593 w 12192000"/>
              <a:gd name="connsiteY186" fmla="*/ 5926632 h 6858000"/>
              <a:gd name="connsiteX187" fmla="*/ 6794714 w 12192000"/>
              <a:gd name="connsiteY187" fmla="*/ 5932813 h 6858000"/>
              <a:gd name="connsiteX188" fmla="*/ 6786472 w 12192000"/>
              <a:gd name="connsiteY188" fmla="*/ 5938994 h 6858000"/>
              <a:gd name="connsiteX189" fmla="*/ 6695813 w 12192000"/>
              <a:gd name="connsiteY189" fmla="*/ 5982263 h 6858000"/>
              <a:gd name="connsiteX190" fmla="*/ 6685511 w 12192000"/>
              <a:gd name="connsiteY190" fmla="*/ 5984323 h 6858000"/>
              <a:gd name="connsiteX191" fmla="*/ 6681390 w 12192000"/>
              <a:gd name="connsiteY191" fmla="*/ 5974021 h 6858000"/>
              <a:gd name="connsiteX192" fmla="*/ 6673148 w 12192000"/>
              <a:gd name="connsiteY192" fmla="*/ 5873060 h 6858000"/>
              <a:gd name="connsiteX193" fmla="*/ 6675208 w 12192000"/>
              <a:gd name="connsiteY193" fmla="*/ 5864819 h 6858000"/>
              <a:gd name="connsiteX194" fmla="*/ 6617873 w 12192000"/>
              <a:gd name="connsiteY194" fmla="*/ 5864048 h 6858000"/>
              <a:gd name="connsiteX195" fmla="*/ 6621994 w 12192000"/>
              <a:gd name="connsiteY195" fmla="*/ 5864823 h 6858000"/>
              <a:gd name="connsiteX196" fmla="*/ 6624054 w 12192000"/>
              <a:gd name="connsiteY196" fmla="*/ 5875148 h 6858000"/>
              <a:gd name="connsiteX197" fmla="*/ 6615813 w 12192000"/>
              <a:gd name="connsiteY197" fmla="*/ 5976336 h 6858000"/>
              <a:gd name="connsiteX198" fmla="*/ 6611692 w 12192000"/>
              <a:gd name="connsiteY198" fmla="*/ 5984596 h 6858000"/>
              <a:gd name="connsiteX199" fmla="*/ 6601390 w 12192000"/>
              <a:gd name="connsiteY199" fmla="*/ 5984596 h 6858000"/>
              <a:gd name="connsiteX200" fmla="*/ 6510730 w 12192000"/>
              <a:gd name="connsiteY200" fmla="*/ 5939165 h 6858000"/>
              <a:gd name="connsiteX201" fmla="*/ 6502489 w 12192000"/>
              <a:gd name="connsiteY201" fmla="*/ 5932970 h 6858000"/>
              <a:gd name="connsiteX202" fmla="*/ 6506610 w 12192000"/>
              <a:gd name="connsiteY202" fmla="*/ 5926774 h 6858000"/>
              <a:gd name="connsiteX203" fmla="*/ 6613752 w 12192000"/>
              <a:gd name="connsiteY203" fmla="*/ 5864823 h 6858000"/>
              <a:gd name="connsiteX204" fmla="*/ 6617873 w 12192000"/>
              <a:gd name="connsiteY204" fmla="*/ 5864048 h 6858000"/>
              <a:gd name="connsiteX205" fmla="*/ 6649186 w 12192000"/>
              <a:gd name="connsiteY205" fmla="*/ 5828859 h 6858000"/>
              <a:gd name="connsiteX206" fmla="*/ 6432355 w 12192000"/>
              <a:gd name="connsiteY206" fmla="*/ 6048029 h 6858000"/>
              <a:gd name="connsiteX207" fmla="*/ 6649186 w 12192000"/>
              <a:gd name="connsiteY207" fmla="*/ 6267198 h 6858000"/>
              <a:gd name="connsiteX208" fmla="*/ 6866018 w 12192000"/>
              <a:gd name="connsiteY208" fmla="*/ 6048029 h 6858000"/>
              <a:gd name="connsiteX209" fmla="*/ 6649186 w 12192000"/>
              <a:gd name="connsiteY209" fmla="*/ 5828859 h 6858000"/>
              <a:gd name="connsiteX210" fmla="*/ 6648602 w 12192000"/>
              <a:gd name="connsiteY210" fmla="*/ 5797300 h 6858000"/>
              <a:gd name="connsiteX211" fmla="*/ 6895240 w 12192000"/>
              <a:gd name="connsiteY211" fmla="*/ 6046861 h 6858000"/>
              <a:gd name="connsiteX212" fmla="*/ 6648602 w 12192000"/>
              <a:gd name="connsiteY212" fmla="*/ 6296422 h 6858000"/>
              <a:gd name="connsiteX213" fmla="*/ 6401963 w 12192000"/>
              <a:gd name="connsiteY213" fmla="*/ 6046861 h 6858000"/>
              <a:gd name="connsiteX214" fmla="*/ 6648602 w 12192000"/>
              <a:gd name="connsiteY214" fmla="*/ 5797300 h 6858000"/>
              <a:gd name="connsiteX215" fmla="*/ 6635678 w 12192000"/>
              <a:gd name="connsiteY215" fmla="*/ 5718724 h 6858000"/>
              <a:gd name="connsiteX216" fmla="*/ 6623339 w 12192000"/>
              <a:gd name="connsiteY216" fmla="*/ 5768607 h 6858000"/>
              <a:gd name="connsiteX217" fmla="*/ 6600717 w 12192000"/>
              <a:gd name="connsiteY217" fmla="*/ 5772764 h 6858000"/>
              <a:gd name="connsiteX218" fmla="*/ 6573982 w 12192000"/>
              <a:gd name="connsiteY218" fmla="*/ 5727038 h 6858000"/>
              <a:gd name="connsiteX219" fmla="*/ 6573982 w 12192000"/>
              <a:gd name="connsiteY219" fmla="*/ 5724959 h 6858000"/>
              <a:gd name="connsiteX220" fmla="*/ 6571926 w 12192000"/>
              <a:gd name="connsiteY220" fmla="*/ 5727038 h 6858000"/>
              <a:gd name="connsiteX221" fmla="*/ 6551360 w 12192000"/>
              <a:gd name="connsiteY221" fmla="*/ 5731195 h 6858000"/>
              <a:gd name="connsiteX222" fmla="*/ 6551360 w 12192000"/>
              <a:gd name="connsiteY222" fmla="*/ 5733273 h 6858000"/>
              <a:gd name="connsiteX223" fmla="*/ 6547247 w 12192000"/>
              <a:gd name="connsiteY223" fmla="*/ 5758215 h 6858000"/>
              <a:gd name="connsiteX224" fmla="*/ 6551360 w 12192000"/>
              <a:gd name="connsiteY224" fmla="*/ 5785235 h 6858000"/>
              <a:gd name="connsiteX225" fmla="*/ 6530795 w 12192000"/>
              <a:gd name="connsiteY225" fmla="*/ 5793548 h 6858000"/>
              <a:gd name="connsiteX226" fmla="*/ 6493777 w 12192000"/>
              <a:gd name="connsiteY226" fmla="*/ 5758215 h 6858000"/>
              <a:gd name="connsiteX227" fmla="*/ 6493777 w 12192000"/>
              <a:gd name="connsiteY227" fmla="*/ 5756136 h 6858000"/>
              <a:gd name="connsiteX228" fmla="*/ 6491721 w 12192000"/>
              <a:gd name="connsiteY228" fmla="*/ 5756136 h 6858000"/>
              <a:gd name="connsiteX229" fmla="*/ 6473212 w 12192000"/>
              <a:gd name="connsiteY229" fmla="*/ 5768607 h 6858000"/>
              <a:gd name="connsiteX230" fmla="*/ 6473212 w 12192000"/>
              <a:gd name="connsiteY230" fmla="*/ 5770685 h 6858000"/>
              <a:gd name="connsiteX231" fmla="*/ 6485551 w 12192000"/>
              <a:gd name="connsiteY231" fmla="*/ 5820568 h 6858000"/>
              <a:gd name="connsiteX232" fmla="*/ 6469099 w 12192000"/>
              <a:gd name="connsiteY232" fmla="*/ 5833039 h 6858000"/>
              <a:gd name="connsiteX233" fmla="*/ 6425911 w 12192000"/>
              <a:gd name="connsiteY233" fmla="*/ 5806019 h 6858000"/>
              <a:gd name="connsiteX234" fmla="*/ 6423855 w 12192000"/>
              <a:gd name="connsiteY234" fmla="*/ 5806019 h 6858000"/>
              <a:gd name="connsiteX235" fmla="*/ 6423855 w 12192000"/>
              <a:gd name="connsiteY235" fmla="*/ 5808097 h 6858000"/>
              <a:gd name="connsiteX236" fmla="*/ 6407402 w 12192000"/>
              <a:gd name="connsiteY236" fmla="*/ 5822647 h 6858000"/>
              <a:gd name="connsiteX237" fmla="*/ 6407402 w 12192000"/>
              <a:gd name="connsiteY237" fmla="*/ 5824725 h 6858000"/>
              <a:gd name="connsiteX238" fmla="*/ 6434138 w 12192000"/>
              <a:gd name="connsiteY238" fmla="*/ 5870451 h 6858000"/>
              <a:gd name="connsiteX239" fmla="*/ 6419742 w 12192000"/>
              <a:gd name="connsiteY239" fmla="*/ 5887079 h 6858000"/>
              <a:gd name="connsiteX240" fmla="*/ 6370385 w 12192000"/>
              <a:gd name="connsiteY240" fmla="*/ 5874608 h 6858000"/>
              <a:gd name="connsiteX241" fmla="*/ 6368328 w 12192000"/>
              <a:gd name="connsiteY241" fmla="*/ 5874608 h 6858000"/>
              <a:gd name="connsiteX242" fmla="*/ 6358046 w 12192000"/>
              <a:gd name="connsiteY242" fmla="*/ 5893314 h 6858000"/>
              <a:gd name="connsiteX243" fmla="*/ 6358046 w 12192000"/>
              <a:gd name="connsiteY243" fmla="*/ 5895393 h 6858000"/>
              <a:gd name="connsiteX244" fmla="*/ 6395063 w 12192000"/>
              <a:gd name="connsiteY244" fmla="*/ 5932805 h 6858000"/>
              <a:gd name="connsiteX245" fmla="*/ 6386837 w 12192000"/>
              <a:gd name="connsiteY245" fmla="*/ 5951511 h 6858000"/>
              <a:gd name="connsiteX246" fmla="*/ 6335424 w 12192000"/>
              <a:gd name="connsiteY246" fmla="*/ 5951511 h 6858000"/>
              <a:gd name="connsiteX247" fmla="*/ 6333367 w 12192000"/>
              <a:gd name="connsiteY247" fmla="*/ 5951511 h 6858000"/>
              <a:gd name="connsiteX248" fmla="*/ 6333367 w 12192000"/>
              <a:gd name="connsiteY248" fmla="*/ 5953589 h 6858000"/>
              <a:gd name="connsiteX249" fmla="*/ 6327198 w 12192000"/>
              <a:gd name="connsiteY249" fmla="*/ 5974373 h 6858000"/>
              <a:gd name="connsiteX250" fmla="*/ 6329254 w 12192000"/>
              <a:gd name="connsiteY250" fmla="*/ 5976452 h 6858000"/>
              <a:gd name="connsiteX251" fmla="*/ 6372441 w 12192000"/>
              <a:gd name="connsiteY251" fmla="*/ 6001393 h 6858000"/>
              <a:gd name="connsiteX252" fmla="*/ 6370385 w 12192000"/>
              <a:gd name="connsiteY252" fmla="*/ 6024257 h 6858000"/>
              <a:gd name="connsiteX253" fmla="*/ 6321028 w 12192000"/>
              <a:gd name="connsiteY253" fmla="*/ 6036728 h 6858000"/>
              <a:gd name="connsiteX254" fmla="*/ 6318972 w 12192000"/>
              <a:gd name="connsiteY254" fmla="*/ 6036728 h 6858000"/>
              <a:gd name="connsiteX255" fmla="*/ 6318972 w 12192000"/>
              <a:gd name="connsiteY255" fmla="*/ 6038805 h 6858000"/>
              <a:gd name="connsiteX256" fmla="*/ 6318972 w 12192000"/>
              <a:gd name="connsiteY256" fmla="*/ 6049198 h 6858000"/>
              <a:gd name="connsiteX257" fmla="*/ 6318972 w 12192000"/>
              <a:gd name="connsiteY257" fmla="*/ 6059590 h 6858000"/>
              <a:gd name="connsiteX258" fmla="*/ 6318972 w 12192000"/>
              <a:gd name="connsiteY258" fmla="*/ 6061669 h 6858000"/>
              <a:gd name="connsiteX259" fmla="*/ 6321028 w 12192000"/>
              <a:gd name="connsiteY259" fmla="*/ 6061669 h 6858000"/>
              <a:gd name="connsiteX260" fmla="*/ 6370385 w 12192000"/>
              <a:gd name="connsiteY260" fmla="*/ 6074140 h 6858000"/>
              <a:gd name="connsiteX261" fmla="*/ 6374498 w 12192000"/>
              <a:gd name="connsiteY261" fmla="*/ 6097002 h 6858000"/>
              <a:gd name="connsiteX262" fmla="*/ 6329254 w 12192000"/>
              <a:gd name="connsiteY262" fmla="*/ 6124022 h 6858000"/>
              <a:gd name="connsiteX263" fmla="*/ 6327198 w 12192000"/>
              <a:gd name="connsiteY263" fmla="*/ 6124022 h 6858000"/>
              <a:gd name="connsiteX264" fmla="*/ 6327198 w 12192000"/>
              <a:gd name="connsiteY264" fmla="*/ 6126101 h 6858000"/>
              <a:gd name="connsiteX265" fmla="*/ 6333367 w 12192000"/>
              <a:gd name="connsiteY265" fmla="*/ 6146886 h 6858000"/>
              <a:gd name="connsiteX266" fmla="*/ 6335424 w 12192000"/>
              <a:gd name="connsiteY266" fmla="*/ 6146886 h 6858000"/>
              <a:gd name="connsiteX267" fmla="*/ 6386837 w 12192000"/>
              <a:gd name="connsiteY267" fmla="*/ 6146886 h 6858000"/>
              <a:gd name="connsiteX268" fmla="*/ 6395063 w 12192000"/>
              <a:gd name="connsiteY268" fmla="*/ 6167669 h 6858000"/>
              <a:gd name="connsiteX269" fmla="*/ 6358046 w 12192000"/>
              <a:gd name="connsiteY269" fmla="*/ 6205082 h 6858000"/>
              <a:gd name="connsiteX270" fmla="*/ 6358046 w 12192000"/>
              <a:gd name="connsiteY270" fmla="*/ 6207160 h 6858000"/>
              <a:gd name="connsiteX271" fmla="*/ 6370385 w 12192000"/>
              <a:gd name="connsiteY271" fmla="*/ 6225866 h 6858000"/>
              <a:gd name="connsiteX272" fmla="*/ 6421798 w 12192000"/>
              <a:gd name="connsiteY272" fmla="*/ 6211318 h 6858000"/>
              <a:gd name="connsiteX273" fmla="*/ 6434138 w 12192000"/>
              <a:gd name="connsiteY273" fmla="*/ 6230024 h 6858000"/>
              <a:gd name="connsiteX274" fmla="*/ 6407402 w 12192000"/>
              <a:gd name="connsiteY274" fmla="*/ 6275750 h 6858000"/>
              <a:gd name="connsiteX275" fmla="*/ 6409459 w 12192000"/>
              <a:gd name="connsiteY275" fmla="*/ 6277827 h 6858000"/>
              <a:gd name="connsiteX276" fmla="*/ 6423855 w 12192000"/>
              <a:gd name="connsiteY276" fmla="*/ 6292377 h 6858000"/>
              <a:gd name="connsiteX277" fmla="*/ 6425911 w 12192000"/>
              <a:gd name="connsiteY277" fmla="*/ 6292377 h 6858000"/>
              <a:gd name="connsiteX278" fmla="*/ 6471156 w 12192000"/>
              <a:gd name="connsiteY278" fmla="*/ 6265357 h 6858000"/>
              <a:gd name="connsiteX279" fmla="*/ 6487608 w 12192000"/>
              <a:gd name="connsiteY279" fmla="*/ 6279906 h 6858000"/>
              <a:gd name="connsiteX280" fmla="*/ 6475269 w 12192000"/>
              <a:gd name="connsiteY280" fmla="*/ 6329789 h 6858000"/>
              <a:gd name="connsiteX281" fmla="*/ 6475269 w 12192000"/>
              <a:gd name="connsiteY281" fmla="*/ 6331868 h 6858000"/>
              <a:gd name="connsiteX282" fmla="*/ 6493777 w 12192000"/>
              <a:gd name="connsiteY282" fmla="*/ 6342259 h 6858000"/>
              <a:gd name="connsiteX283" fmla="*/ 6493777 w 12192000"/>
              <a:gd name="connsiteY283" fmla="*/ 6344338 h 6858000"/>
              <a:gd name="connsiteX284" fmla="*/ 6495834 w 12192000"/>
              <a:gd name="connsiteY284" fmla="*/ 6342259 h 6858000"/>
              <a:gd name="connsiteX285" fmla="*/ 6532851 w 12192000"/>
              <a:gd name="connsiteY285" fmla="*/ 6304848 h 6858000"/>
              <a:gd name="connsiteX286" fmla="*/ 6551360 w 12192000"/>
              <a:gd name="connsiteY286" fmla="*/ 6313162 h 6858000"/>
              <a:gd name="connsiteX287" fmla="*/ 6549304 w 12192000"/>
              <a:gd name="connsiteY287" fmla="*/ 6340182 h 6858000"/>
              <a:gd name="connsiteX288" fmla="*/ 6551360 w 12192000"/>
              <a:gd name="connsiteY288" fmla="*/ 6365123 h 6858000"/>
              <a:gd name="connsiteX289" fmla="*/ 6551360 w 12192000"/>
              <a:gd name="connsiteY289" fmla="*/ 6367201 h 6858000"/>
              <a:gd name="connsiteX290" fmla="*/ 6553417 w 12192000"/>
              <a:gd name="connsiteY290" fmla="*/ 6367201 h 6858000"/>
              <a:gd name="connsiteX291" fmla="*/ 6573982 w 12192000"/>
              <a:gd name="connsiteY291" fmla="*/ 6373436 h 6858000"/>
              <a:gd name="connsiteX292" fmla="*/ 6576039 w 12192000"/>
              <a:gd name="connsiteY292" fmla="*/ 6373436 h 6858000"/>
              <a:gd name="connsiteX293" fmla="*/ 6600717 w 12192000"/>
              <a:gd name="connsiteY293" fmla="*/ 6327711 h 6858000"/>
              <a:gd name="connsiteX294" fmla="*/ 6623339 w 12192000"/>
              <a:gd name="connsiteY294" fmla="*/ 6329789 h 6858000"/>
              <a:gd name="connsiteX295" fmla="*/ 6635678 w 12192000"/>
              <a:gd name="connsiteY295" fmla="*/ 6381750 h 6858000"/>
              <a:gd name="connsiteX296" fmla="*/ 6637734 w 12192000"/>
              <a:gd name="connsiteY296" fmla="*/ 6381750 h 6858000"/>
              <a:gd name="connsiteX297" fmla="*/ 6658300 w 12192000"/>
              <a:gd name="connsiteY297" fmla="*/ 6381750 h 6858000"/>
              <a:gd name="connsiteX298" fmla="*/ 6660357 w 12192000"/>
              <a:gd name="connsiteY298" fmla="*/ 6381750 h 6858000"/>
              <a:gd name="connsiteX299" fmla="*/ 6674753 w 12192000"/>
              <a:gd name="connsiteY299" fmla="*/ 6329789 h 6858000"/>
              <a:gd name="connsiteX300" fmla="*/ 6695318 w 12192000"/>
              <a:gd name="connsiteY300" fmla="*/ 6327711 h 6858000"/>
              <a:gd name="connsiteX301" fmla="*/ 6722053 w 12192000"/>
              <a:gd name="connsiteY301" fmla="*/ 6373436 h 6858000"/>
              <a:gd name="connsiteX302" fmla="*/ 6742618 w 12192000"/>
              <a:gd name="connsiteY302" fmla="*/ 6367201 h 6858000"/>
              <a:gd name="connsiteX303" fmla="*/ 6744675 w 12192000"/>
              <a:gd name="connsiteY303" fmla="*/ 6367201 h 6858000"/>
              <a:gd name="connsiteX304" fmla="*/ 6746731 w 12192000"/>
              <a:gd name="connsiteY304" fmla="*/ 6340182 h 6858000"/>
              <a:gd name="connsiteX305" fmla="*/ 6744675 w 12192000"/>
              <a:gd name="connsiteY305" fmla="*/ 6313162 h 6858000"/>
              <a:gd name="connsiteX306" fmla="*/ 6765240 w 12192000"/>
              <a:gd name="connsiteY306" fmla="*/ 6304848 h 6858000"/>
              <a:gd name="connsiteX307" fmla="*/ 6802257 w 12192000"/>
              <a:gd name="connsiteY307" fmla="*/ 6342259 h 6858000"/>
              <a:gd name="connsiteX308" fmla="*/ 6820766 w 12192000"/>
              <a:gd name="connsiteY308" fmla="*/ 6331868 h 6858000"/>
              <a:gd name="connsiteX309" fmla="*/ 6822823 w 12192000"/>
              <a:gd name="connsiteY309" fmla="*/ 6329789 h 6858000"/>
              <a:gd name="connsiteX310" fmla="*/ 6822823 w 12192000"/>
              <a:gd name="connsiteY310" fmla="*/ 6327711 h 6858000"/>
              <a:gd name="connsiteX311" fmla="*/ 6808427 w 12192000"/>
              <a:gd name="connsiteY311" fmla="*/ 6279906 h 6858000"/>
              <a:gd name="connsiteX312" fmla="*/ 6824879 w 12192000"/>
              <a:gd name="connsiteY312" fmla="*/ 6265357 h 6858000"/>
              <a:gd name="connsiteX313" fmla="*/ 6870123 w 12192000"/>
              <a:gd name="connsiteY313" fmla="*/ 6292377 h 6858000"/>
              <a:gd name="connsiteX314" fmla="*/ 6872180 w 12192000"/>
              <a:gd name="connsiteY314" fmla="*/ 6292377 h 6858000"/>
              <a:gd name="connsiteX315" fmla="*/ 6886576 w 12192000"/>
              <a:gd name="connsiteY315" fmla="*/ 6275750 h 6858000"/>
              <a:gd name="connsiteX316" fmla="*/ 6888632 w 12192000"/>
              <a:gd name="connsiteY316" fmla="*/ 6275750 h 6858000"/>
              <a:gd name="connsiteX317" fmla="*/ 6861897 w 12192000"/>
              <a:gd name="connsiteY317" fmla="*/ 6230024 h 6858000"/>
              <a:gd name="connsiteX318" fmla="*/ 6874236 w 12192000"/>
              <a:gd name="connsiteY318" fmla="*/ 6211318 h 6858000"/>
              <a:gd name="connsiteX319" fmla="*/ 6925650 w 12192000"/>
              <a:gd name="connsiteY319" fmla="*/ 6225866 h 6858000"/>
              <a:gd name="connsiteX320" fmla="*/ 6927706 w 12192000"/>
              <a:gd name="connsiteY320" fmla="*/ 6223788 h 6858000"/>
              <a:gd name="connsiteX321" fmla="*/ 6937989 w 12192000"/>
              <a:gd name="connsiteY321" fmla="*/ 6205082 h 6858000"/>
              <a:gd name="connsiteX322" fmla="*/ 6937989 w 12192000"/>
              <a:gd name="connsiteY322" fmla="*/ 6203004 h 6858000"/>
              <a:gd name="connsiteX323" fmla="*/ 6900972 w 12192000"/>
              <a:gd name="connsiteY323" fmla="*/ 6167669 h 6858000"/>
              <a:gd name="connsiteX324" fmla="*/ 6909198 w 12192000"/>
              <a:gd name="connsiteY324" fmla="*/ 6146886 h 6858000"/>
              <a:gd name="connsiteX325" fmla="*/ 6960611 w 12192000"/>
              <a:gd name="connsiteY325" fmla="*/ 6146886 h 6858000"/>
              <a:gd name="connsiteX326" fmla="*/ 6962667 w 12192000"/>
              <a:gd name="connsiteY326" fmla="*/ 6146886 h 6858000"/>
              <a:gd name="connsiteX327" fmla="*/ 6966781 w 12192000"/>
              <a:gd name="connsiteY327" fmla="*/ 6126101 h 6858000"/>
              <a:gd name="connsiteX328" fmla="*/ 6966781 w 12192000"/>
              <a:gd name="connsiteY328" fmla="*/ 6124022 h 6858000"/>
              <a:gd name="connsiteX329" fmla="*/ 6921537 w 12192000"/>
              <a:gd name="connsiteY329" fmla="*/ 6097002 h 6858000"/>
              <a:gd name="connsiteX330" fmla="*/ 6925650 w 12192000"/>
              <a:gd name="connsiteY330" fmla="*/ 6076218 h 6858000"/>
              <a:gd name="connsiteX331" fmla="*/ 6975007 w 12192000"/>
              <a:gd name="connsiteY331" fmla="*/ 6061669 h 6858000"/>
              <a:gd name="connsiteX332" fmla="*/ 6977063 w 12192000"/>
              <a:gd name="connsiteY332" fmla="*/ 6061669 h 6858000"/>
              <a:gd name="connsiteX333" fmla="*/ 6977063 w 12192000"/>
              <a:gd name="connsiteY333" fmla="*/ 6049198 h 6858000"/>
              <a:gd name="connsiteX334" fmla="*/ 6977063 w 12192000"/>
              <a:gd name="connsiteY334" fmla="*/ 6038805 h 6858000"/>
              <a:gd name="connsiteX335" fmla="*/ 6975007 w 12192000"/>
              <a:gd name="connsiteY335" fmla="*/ 6038805 h 6858000"/>
              <a:gd name="connsiteX336" fmla="*/ 6925650 w 12192000"/>
              <a:gd name="connsiteY336" fmla="*/ 6024257 h 6858000"/>
              <a:gd name="connsiteX337" fmla="*/ 6923593 w 12192000"/>
              <a:gd name="connsiteY337" fmla="*/ 6003472 h 6858000"/>
              <a:gd name="connsiteX338" fmla="*/ 6966781 w 12192000"/>
              <a:gd name="connsiteY338" fmla="*/ 5976452 h 6858000"/>
              <a:gd name="connsiteX339" fmla="*/ 6968837 w 12192000"/>
              <a:gd name="connsiteY339" fmla="*/ 5976452 h 6858000"/>
              <a:gd name="connsiteX340" fmla="*/ 6968837 w 12192000"/>
              <a:gd name="connsiteY340" fmla="*/ 5974373 h 6858000"/>
              <a:gd name="connsiteX341" fmla="*/ 6962667 w 12192000"/>
              <a:gd name="connsiteY341" fmla="*/ 5953589 h 6858000"/>
              <a:gd name="connsiteX342" fmla="*/ 6960611 w 12192000"/>
              <a:gd name="connsiteY342" fmla="*/ 5953589 h 6858000"/>
              <a:gd name="connsiteX343" fmla="*/ 6909198 w 12192000"/>
              <a:gd name="connsiteY343" fmla="*/ 5953589 h 6858000"/>
              <a:gd name="connsiteX344" fmla="*/ 6900972 w 12192000"/>
              <a:gd name="connsiteY344" fmla="*/ 5932805 h 6858000"/>
              <a:gd name="connsiteX345" fmla="*/ 6937989 w 12192000"/>
              <a:gd name="connsiteY345" fmla="*/ 5895393 h 6858000"/>
              <a:gd name="connsiteX346" fmla="*/ 6937989 w 12192000"/>
              <a:gd name="connsiteY346" fmla="*/ 5893314 h 6858000"/>
              <a:gd name="connsiteX347" fmla="*/ 6927706 w 12192000"/>
              <a:gd name="connsiteY347" fmla="*/ 5874608 h 6858000"/>
              <a:gd name="connsiteX348" fmla="*/ 6925650 w 12192000"/>
              <a:gd name="connsiteY348" fmla="*/ 5874608 h 6858000"/>
              <a:gd name="connsiteX349" fmla="*/ 6876293 w 12192000"/>
              <a:gd name="connsiteY349" fmla="*/ 5887079 h 6858000"/>
              <a:gd name="connsiteX350" fmla="*/ 6861897 w 12192000"/>
              <a:gd name="connsiteY350" fmla="*/ 5870451 h 6858000"/>
              <a:gd name="connsiteX351" fmla="*/ 6888632 w 12192000"/>
              <a:gd name="connsiteY351" fmla="*/ 5824725 h 6858000"/>
              <a:gd name="connsiteX352" fmla="*/ 6888632 w 12192000"/>
              <a:gd name="connsiteY352" fmla="*/ 5822647 h 6858000"/>
              <a:gd name="connsiteX353" fmla="*/ 6872180 w 12192000"/>
              <a:gd name="connsiteY353" fmla="*/ 5808097 h 6858000"/>
              <a:gd name="connsiteX354" fmla="*/ 6826936 w 12192000"/>
              <a:gd name="connsiteY354" fmla="*/ 5833039 h 6858000"/>
              <a:gd name="connsiteX355" fmla="*/ 6808427 w 12192000"/>
              <a:gd name="connsiteY355" fmla="*/ 5820568 h 6858000"/>
              <a:gd name="connsiteX356" fmla="*/ 6822823 w 12192000"/>
              <a:gd name="connsiteY356" fmla="*/ 5770685 h 6858000"/>
              <a:gd name="connsiteX357" fmla="*/ 6822823 w 12192000"/>
              <a:gd name="connsiteY357" fmla="*/ 5768607 h 6858000"/>
              <a:gd name="connsiteX358" fmla="*/ 6804314 w 12192000"/>
              <a:gd name="connsiteY358" fmla="*/ 5758215 h 6858000"/>
              <a:gd name="connsiteX359" fmla="*/ 6802257 w 12192000"/>
              <a:gd name="connsiteY359" fmla="*/ 5756136 h 6858000"/>
              <a:gd name="connsiteX360" fmla="*/ 6802257 w 12192000"/>
              <a:gd name="connsiteY360" fmla="*/ 5758215 h 6858000"/>
              <a:gd name="connsiteX361" fmla="*/ 6765240 w 12192000"/>
              <a:gd name="connsiteY361" fmla="*/ 5793548 h 6858000"/>
              <a:gd name="connsiteX362" fmla="*/ 6744675 w 12192000"/>
              <a:gd name="connsiteY362" fmla="*/ 5785235 h 6858000"/>
              <a:gd name="connsiteX363" fmla="*/ 6748788 w 12192000"/>
              <a:gd name="connsiteY363" fmla="*/ 5758215 h 6858000"/>
              <a:gd name="connsiteX364" fmla="*/ 6744675 w 12192000"/>
              <a:gd name="connsiteY364" fmla="*/ 5733273 h 6858000"/>
              <a:gd name="connsiteX365" fmla="*/ 6744675 w 12192000"/>
              <a:gd name="connsiteY365" fmla="*/ 5731195 h 6858000"/>
              <a:gd name="connsiteX366" fmla="*/ 6742618 w 12192000"/>
              <a:gd name="connsiteY366" fmla="*/ 5731195 h 6858000"/>
              <a:gd name="connsiteX367" fmla="*/ 6722053 w 12192000"/>
              <a:gd name="connsiteY367" fmla="*/ 5727038 h 6858000"/>
              <a:gd name="connsiteX368" fmla="*/ 6695318 w 12192000"/>
              <a:gd name="connsiteY368" fmla="*/ 5772764 h 6858000"/>
              <a:gd name="connsiteX369" fmla="*/ 6672696 w 12192000"/>
              <a:gd name="connsiteY369" fmla="*/ 5768607 h 6858000"/>
              <a:gd name="connsiteX370" fmla="*/ 6660357 w 12192000"/>
              <a:gd name="connsiteY370" fmla="*/ 5718724 h 6858000"/>
              <a:gd name="connsiteX371" fmla="*/ 6658300 w 12192000"/>
              <a:gd name="connsiteY371" fmla="*/ 5718724 h 6858000"/>
              <a:gd name="connsiteX372" fmla="*/ 6637734 w 12192000"/>
              <a:gd name="connsiteY372" fmla="*/ 5718724 h 6858000"/>
              <a:gd name="connsiteX373" fmla="*/ 6635678 w 12192000"/>
              <a:gd name="connsiteY373" fmla="*/ 571872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6602777" y="6116155"/>
                </a:moveTo>
                <a:cubicBezTo>
                  <a:pt x="6606858" y="6114071"/>
                  <a:pt x="6608899" y="6114071"/>
                  <a:pt x="6612980" y="6116155"/>
                </a:cubicBezTo>
                <a:cubicBezTo>
                  <a:pt x="6615021" y="6118240"/>
                  <a:pt x="6617061" y="6120324"/>
                  <a:pt x="6617061" y="6124493"/>
                </a:cubicBezTo>
                <a:cubicBezTo>
                  <a:pt x="6623183" y="6226637"/>
                  <a:pt x="6623183" y="6226637"/>
                  <a:pt x="6623183" y="6226637"/>
                </a:cubicBezTo>
                <a:cubicBezTo>
                  <a:pt x="6625224" y="6232890"/>
                  <a:pt x="6623183" y="6234975"/>
                  <a:pt x="6621142" y="6237059"/>
                </a:cubicBezTo>
                <a:cubicBezTo>
                  <a:pt x="6619102" y="6239144"/>
                  <a:pt x="6617061" y="6237059"/>
                  <a:pt x="6615021" y="6237059"/>
                </a:cubicBezTo>
                <a:cubicBezTo>
                  <a:pt x="6570127" y="6226637"/>
                  <a:pt x="6539517" y="6207875"/>
                  <a:pt x="6508908" y="6174523"/>
                </a:cubicBezTo>
                <a:cubicBezTo>
                  <a:pt x="6506867" y="6172439"/>
                  <a:pt x="6504827" y="6170354"/>
                  <a:pt x="6504827" y="6168270"/>
                </a:cubicBezTo>
                <a:cubicBezTo>
                  <a:pt x="6504827" y="6168270"/>
                  <a:pt x="6504827" y="6168270"/>
                  <a:pt x="6504827" y="6166184"/>
                </a:cubicBezTo>
                <a:cubicBezTo>
                  <a:pt x="6504827" y="6164100"/>
                  <a:pt x="6508908" y="6162015"/>
                  <a:pt x="6510948" y="6162015"/>
                </a:cubicBezTo>
                <a:cubicBezTo>
                  <a:pt x="6602777" y="6116155"/>
                  <a:pt x="6602777" y="6116155"/>
                  <a:pt x="6602777" y="6116155"/>
                </a:cubicBezTo>
                <a:close/>
                <a:moveTo>
                  <a:pt x="6685511" y="6114071"/>
                </a:moveTo>
                <a:cubicBezTo>
                  <a:pt x="6689631" y="6114071"/>
                  <a:pt x="6691692" y="6114071"/>
                  <a:pt x="6695813" y="6114071"/>
                </a:cubicBezTo>
                <a:cubicBezTo>
                  <a:pt x="6786472" y="6159837"/>
                  <a:pt x="6786472" y="6159837"/>
                  <a:pt x="6786472" y="6159837"/>
                </a:cubicBezTo>
                <a:cubicBezTo>
                  <a:pt x="6790593" y="6161917"/>
                  <a:pt x="6792654" y="6163997"/>
                  <a:pt x="6794714" y="6166078"/>
                </a:cubicBezTo>
                <a:cubicBezTo>
                  <a:pt x="6794714" y="6168158"/>
                  <a:pt x="6792654" y="6170238"/>
                  <a:pt x="6790593" y="6172318"/>
                </a:cubicBezTo>
                <a:cubicBezTo>
                  <a:pt x="6759687" y="6205602"/>
                  <a:pt x="6726720" y="6224325"/>
                  <a:pt x="6683451" y="6234726"/>
                </a:cubicBezTo>
                <a:cubicBezTo>
                  <a:pt x="6679330" y="6236806"/>
                  <a:pt x="6677269" y="6236806"/>
                  <a:pt x="6675208" y="6234726"/>
                </a:cubicBezTo>
                <a:cubicBezTo>
                  <a:pt x="6673148" y="6232646"/>
                  <a:pt x="6673148" y="6228485"/>
                  <a:pt x="6673148" y="6226405"/>
                </a:cubicBezTo>
                <a:cubicBezTo>
                  <a:pt x="6681390" y="6122392"/>
                  <a:pt x="6681390" y="6122392"/>
                  <a:pt x="6681390" y="6122392"/>
                </a:cubicBezTo>
                <a:cubicBezTo>
                  <a:pt x="6681390" y="6120312"/>
                  <a:pt x="6683451" y="6116151"/>
                  <a:pt x="6685511" y="6114071"/>
                </a:cubicBezTo>
                <a:close/>
                <a:moveTo>
                  <a:pt x="5867776" y="6074328"/>
                </a:moveTo>
                <a:cubicBezTo>
                  <a:pt x="5867776" y="6074328"/>
                  <a:pt x="5867776" y="6074328"/>
                  <a:pt x="5867776" y="6117531"/>
                </a:cubicBezTo>
                <a:cubicBezTo>
                  <a:pt x="5867776" y="6117531"/>
                  <a:pt x="5840708" y="6125760"/>
                  <a:pt x="5819888" y="6125760"/>
                </a:cubicBezTo>
                <a:cubicBezTo>
                  <a:pt x="5803231" y="6125760"/>
                  <a:pt x="5801149" y="6109302"/>
                  <a:pt x="5801149" y="6101073"/>
                </a:cubicBezTo>
                <a:cubicBezTo>
                  <a:pt x="5801149" y="6086672"/>
                  <a:pt x="5809477" y="6078443"/>
                  <a:pt x="5826134" y="6076386"/>
                </a:cubicBezTo>
                <a:close/>
                <a:moveTo>
                  <a:pt x="5518276" y="6004194"/>
                </a:moveTo>
                <a:cubicBezTo>
                  <a:pt x="5546913" y="6004194"/>
                  <a:pt x="5559186" y="6020801"/>
                  <a:pt x="5559186" y="6064393"/>
                </a:cubicBezTo>
                <a:cubicBezTo>
                  <a:pt x="5559186" y="6101757"/>
                  <a:pt x="5553050" y="6124591"/>
                  <a:pt x="5518276" y="6124591"/>
                </a:cubicBezTo>
                <a:cubicBezTo>
                  <a:pt x="5483500" y="6124591"/>
                  <a:pt x="5477363" y="6101757"/>
                  <a:pt x="5477363" y="6064393"/>
                </a:cubicBezTo>
                <a:cubicBezTo>
                  <a:pt x="5477363" y="6020801"/>
                  <a:pt x="5487591" y="6004194"/>
                  <a:pt x="5518276" y="6004194"/>
                </a:cubicBezTo>
                <a:close/>
                <a:moveTo>
                  <a:pt x="6672498" y="5995882"/>
                </a:moveTo>
                <a:cubicBezTo>
                  <a:pt x="6675325" y="5995363"/>
                  <a:pt x="6678409" y="5995882"/>
                  <a:pt x="6681491" y="5996921"/>
                </a:cubicBezTo>
                <a:cubicBezTo>
                  <a:pt x="6697937" y="6009390"/>
                  <a:pt x="6708215" y="6028092"/>
                  <a:pt x="6708215" y="6048872"/>
                </a:cubicBezTo>
                <a:cubicBezTo>
                  <a:pt x="6708215" y="6080043"/>
                  <a:pt x="6681491" y="6107057"/>
                  <a:pt x="6648601" y="6107057"/>
                </a:cubicBezTo>
                <a:cubicBezTo>
                  <a:pt x="6615711" y="6107057"/>
                  <a:pt x="6588987" y="6080043"/>
                  <a:pt x="6588987" y="6048872"/>
                </a:cubicBezTo>
                <a:cubicBezTo>
                  <a:pt x="6588987" y="6028092"/>
                  <a:pt x="6599266" y="6009390"/>
                  <a:pt x="6615711" y="5999000"/>
                </a:cubicBezTo>
                <a:cubicBezTo>
                  <a:pt x="6621878" y="5994843"/>
                  <a:pt x="6628045" y="5994843"/>
                  <a:pt x="6632156" y="6001077"/>
                </a:cubicBezTo>
                <a:cubicBezTo>
                  <a:pt x="6636268" y="6007312"/>
                  <a:pt x="6634212" y="6013545"/>
                  <a:pt x="6630100" y="6017702"/>
                </a:cubicBezTo>
                <a:cubicBezTo>
                  <a:pt x="6619822" y="6023936"/>
                  <a:pt x="6613655" y="6036404"/>
                  <a:pt x="6613655" y="6048872"/>
                </a:cubicBezTo>
                <a:cubicBezTo>
                  <a:pt x="6613655" y="6067575"/>
                  <a:pt x="6630100" y="6084199"/>
                  <a:pt x="6648601" y="6084199"/>
                </a:cubicBezTo>
                <a:cubicBezTo>
                  <a:pt x="6667102" y="6084199"/>
                  <a:pt x="6683547" y="6067575"/>
                  <a:pt x="6683547" y="6048872"/>
                </a:cubicBezTo>
                <a:cubicBezTo>
                  <a:pt x="6683547" y="6036404"/>
                  <a:pt x="6677381" y="6023936"/>
                  <a:pt x="6667102" y="6017702"/>
                </a:cubicBezTo>
                <a:cubicBezTo>
                  <a:pt x="6662991" y="6013545"/>
                  <a:pt x="6660935" y="6007312"/>
                  <a:pt x="6665047" y="6001077"/>
                </a:cubicBezTo>
                <a:cubicBezTo>
                  <a:pt x="6667102" y="5997961"/>
                  <a:pt x="6669672" y="5996402"/>
                  <a:pt x="6672498" y="5995882"/>
                </a:cubicBezTo>
                <a:close/>
                <a:moveTo>
                  <a:pt x="6821432" y="5980816"/>
                </a:moveTo>
                <a:cubicBezTo>
                  <a:pt x="6823499" y="5980816"/>
                  <a:pt x="6825565" y="5984968"/>
                  <a:pt x="6825565" y="5987045"/>
                </a:cubicBezTo>
                <a:cubicBezTo>
                  <a:pt x="6837964" y="6030643"/>
                  <a:pt x="6837964" y="6068013"/>
                  <a:pt x="6825565" y="6111612"/>
                </a:cubicBezTo>
                <a:cubicBezTo>
                  <a:pt x="6823499" y="6115764"/>
                  <a:pt x="6823499" y="6117840"/>
                  <a:pt x="6821432" y="6117840"/>
                </a:cubicBezTo>
                <a:cubicBezTo>
                  <a:pt x="6817299" y="6119916"/>
                  <a:pt x="6815233" y="6117840"/>
                  <a:pt x="6813166" y="6115764"/>
                </a:cubicBezTo>
                <a:cubicBezTo>
                  <a:pt x="6728441" y="6057632"/>
                  <a:pt x="6728441" y="6057632"/>
                  <a:pt x="6728441" y="6057632"/>
                </a:cubicBezTo>
                <a:cubicBezTo>
                  <a:pt x="6724308" y="6055557"/>
                  <a:pt x="6722242" y="6053480"/>
                  <a:pt x="6722242" y="6049328"/>
                </a:cubicBezTo>
                <a:cubicBezTo>
                  <a:pt x="6722242" y="6047252"/>
                  <a:pt x="6724308" y="6043100"/>
                  <a:pt x="6728441" y="6041024"/>
                </a:cubicBezTo>
                <a:cubicBezTo>
                  <a:pt x="6813166" y="5982893"/>
                  <a:pt x="6813166" y="5982893"/>
                  <a:pt x="6813166" y="5982893"/>
                </a:cubicBezTo>
                <a:cubicBezTo>
                  <a:pt x="6815233" y="5980816"/>
                  <a:pt x="6819366" y="5980816"/>
                  <a:pt x="6821432" y="5980816"/>
                </a:cubicBezTo>
                <a:close/>
                <a:moveTo>
                  <a:pt x="6475604" y="5980816"/>
                </a:moveTo>
                <a:cubicBezTo>
                  <a:pt x="6479695" y="5980816"/>
                  <a:pt x="6481741" y="5982893"/>
                  <a:pt x="6483787" y="5984968"/>
                </a:cubicBezTo>
                <a:cubicBezTo>
                  <a:pt x="6567656" y="6041024"/>
                  <a:pt x="6567656" y="6041024"/>
                  <a:pt x="6567656" y="6041024"/>
                </a:cubicBezTo>
                <a:cubicBezTo>
                  <a:pt x="6571747" y="6043100"/>
                  <a:pt x="6573792" y="6047252"/>
                  <a:pt x="6573792" y="6049328"/>
                </a:cubicBezTo>
                <a:cubicBezTo>
                  <a:pt x="6573792" y="6053480"/>
                  <a:pt x="6571747" y="6055557"/>
                  <a:pt x="6567656" y="6057632"/>
                </a:cubicBezTo>
                <a:lnTo>
                  <a:pt x="6483787" y="6115764"/>
                </a:lnTo>
                <a:cubicBezTo>
                  <a:pt x="6479695" y="6117840"/>
                  <a:pt x="6477650" y="6119916"/>
                  <a:pt x="6475604" y="6117840"/>
                </a:cubicBezTo>
                <a:cubicBezTo>
                  <a:pt x="6473559" y="6117840"/>
                  <a:pt x="6471513" y="6115764"/>
                  <a:pt x="6471513" y="6111612"/>
                </a:cubicBezTo>
                <a:cubicBezTo>
                  <a:pt x="6459240" y="6068013"/>
                  <a:pt x="6459240" y="6032719"/>
                  <a:pt x="6471513" y="5987045"/>
                </a:cubicBezTo>
                <a:cubicBezTo>
                  <a:pt x="6471513" y="5984968"/>
                  <a:pt x="6473559" y="5982893"/>
                  <a:pt x="6475604" y="5980816"/>
                </a:cubicBezTo>
                <a:close/>
                <a:moveTo>
                  <a:pt x="6087559" y="5970296"/>
                </a:moveTo>
                <a:cubicBezTo>
                  <a:pt x="6085506" y="5970296"/>
                  <a:pt x="6083453" y="5970296"/>
                  <a:pt x="6081400" y="5972374"/>
                </a:cubicBezTo>
                <a:cubicBezTo>
                  <a:pt x="6079347" y="5974451"/>
                  <a:pt x="6079347" y="5976528"/>
                  <a:pt x="6079347" y="5978604"/>
                </a:cubicBezTo>
                <a:cubicBezTo>
                  <a:pt x="6120408" y="6136455"/>
                  <a:pt x="6120408" y="6136455"/>
                  <a:pt x="6120408" y="6136455"/>
                </a:cubicBezTo>
                <a:cubicBezTo>
                  <a:pt x="6122461" y="6144763"/>
                  <a:pt x="6130674" y="6157224"/>
                  <a:pt x="6145045" y="6157224"/>
                </a:cubicBezTo>
                <a:cubicBezTo>
                  <a:pt x="6153257" y="6157224"/>
                  <a:pt x="6153257" y="6157224"/>
                  <a:pt x="6153257" y="6157224"/>
                </a:cubicBezTo>
                <a:cubicBezTo>
                  <a:pt x="6151204" y="6161378"/>
                  <a:pt x="6151204" y="6163456"/>
                  <a:pt x="6149151" y="6165532"/>
                </a:cubicBezTo>
                <a:cubicBezTo>
                  <a:pt x="6149151" y="6167609"/>
                  <a:pt x="6149151" y="6167609"/>
                  <a:pt x="6149151" y="6167609"/>
                </a:cubicBezTo>
                <a:cubicBezTo>
                  <a:pt x="6147098" y="6173841"/>
                  <a:pt x="6145045" y="6186302"/>
                  <a:pt x="6124515" y="6186302"/>
                </a:cubicBezTo>
                <a:cubicBezTo>
                  <a:pt x="6089612" y="6184225"/>
                  <a:pt x="6089612" y="6184225"/>
                  <a:pt x="6089612" y="6184225"/>
                </a:cubicBezTo>
                <a:cubicBezTo>
                  <a:pt x="6087559" y="6182148"/>
                  <a:pt x="6085506" y="6184225"/>
                  <a:pt x="6083453" y="6186302"/>
                </a:cubicBezTo>
                <a:cubicBezTo>
                  <a:pt x="6081400" y="6186302"/>
                  <a:pt x="6081400" y="6188379"/>
                  <a:pt x="6081400" y="6190456"/>
                </a:cubicBezTo>
                <a:cubicBezTo>
                  <a:pt x="6081400" y="6209149"/>
                  <a:pt x="6081400" y="6209149"/>
                  <a:pt x="6081400" y="6209149"/>
                </a:cubicBezTo>
                <a:cubicBezTo>
                  <a:pt x="6081400" y="6213303"/>
                  <a:pt x="6083453" y="6215380"/>
                  <a:pt x="6087559" y="6215380"/>
                </a:cubicBezTo>
                <a:cubicBezTo>
                  <a:pt x="6097825" y="6219533"/>
                  <a:pt x="6118355" y="6221610"/>
                  <a:pt x="6134780" y="6221610"/>
                </a:cubicBezTo>
                <a:cubicBezTo>
                  <a:pt x="6134780" y="6221610"/>
                  <a:pt x="6134780" y="6221610"/>
                  <a:pt x="6136833" y="6221610"/>
                </a:cubicBezTo>
                <a:cubicBezTo>
                  <a:pt x="6163523" y="6221610"/>
                  <a:pt x="6182000" y="6204995"/>
                  <a:pt x="6190213" y="6169686"/>
                </a:cubicBezTo>
                <a:cubicBezTo>
                  <a:pt x="6200478" y="6130223"/>
                  <a:pt x="6214849" y="6078299"/>
                  <a:pt x="6223062" y="6040914"/>
                </a:cubicBezTo>
                <a:cubicBezTo>
                  <a:pt x="6227168" y="6024298"/>
                  <a:pt x="6231274" y="6009759"/>
                  <a:pt x="6235380" y="5999374"/>
                </a:cubicBezTo>
                <a:cubicBezTo>
                  <a:pt x="6239487" y="5978604"/>
                  <a:pt x="6239487" y="5978604"/>
                  <a:pt x="6239487" y="5978604"/>
                </a:cubicBezTo>
                <a:cubicBezTo>
                  <a:pt x="6239487" y="5976528"/>
                  <a:pt x="6239487" y="5974451"/>
                  <a:pt x="6237434" y="5972374"/>
                </a:cubicBezTo>
                <a:cubicBezTo>
                  <a:pt x="6237434" y="5970296"/>
                  <a:pt x="6235380" y="5970296"/>
                  <a:pt x="6233327" y="5970296"/>
                </a:cubicBezTo>
                <a:cubicBezTo>
                  <a:pt x="6204584" y="5970296"/>
                  <a:pt x="6204584" y="5970296"/>
                  <a:pt x="6204584" y="5970296"/>
                </a:cubicBezTo>
                <a:cubicBezTo>
                  <a:pt x="6202531" y="5970296"/>
                  <a:pt x="6198425" y="5972374"/>
                  <a:pt x="6198425" y="5974451"/>
                </a:cubicBezTo>
                <a:cubicBezTo>
                  <a:pt x="6161469" y="6115685"/>
                  <a:pt x="6161469" y="6115685"/>
                  <a:pt x="6161469" y="6115685"/>
                </a:cubicBezTo>
                <a:cubicBezTo>
                  <a:pt x="6159417" y="6115685"/>
                  <a:pt x="6159417" y="6115685"/>
                  <a:pt x="6159417" y="6115685"/>
                </a:cubicBezTo>
                <a:cubicBezTo>
                  <a:pt x="6120408" y="5974451"/>
                  <a:pt x="6120408" y="5974451"/>
                  <a:pt x="6120408" y="5974451"/>
                </a:cubicBezTo>
                <a:cubicBezTo>
                  <a:pt x="6120408" y="5972374"/>
                  <a:pt x="6118355" y="5970296"/>
                  <a:pt x="6114249" y="5970296"/>
                </a:cubicBezTo>
                <a:cubicBezTo>
                  <a:pt x="6087559" y="5970296"/>
                  <a:pt x="6087559" y="5970296"/>
                  <a:pt x="6087559" y="5970296"/>
                </a:cubicBezTo>
                <a:close/>
                <a:moveTo>
                  <a:pt x="6047787" y="5967959"/>
                </a:moveTo>
                <a:cubicBezTo>
                  <a:pt x="6029376" y="5967959"/>
                  <a:pt x="6010966" y="5980444"/>
                  <a:pt x="5998692" y="5988768"/>
                </a:cubicBezTo>
                <a:cubicBezTo>
                  <a:pt x="5998692" y="5976283"/>
                  <a:pt x="5998692" y="5976283"/>
                  <a:pt x="5998692" y="5976283"/>
                </a:cubicBezTo>
                <a:cubicBezTo>
                  <a:pt x="5998692" y="5972120"/>
                  <a:pt x="5996647" y="5970040"/>
                  <a:pt x="5992556" y="5970040"/>
                </a:cubicBezTo>
                <a:cubicBezTo>
                  <a:pt x="5963918" y="5970040"/>
                  <a:pt x="5963918" y="5970040"/>
                  <a:pt x="5963918" y="5970040"/>
                </a:cubicBezTo>
                <a:cubicBezTo>
                  <a:pt x="5959827" y="5970040"/>
                  <a:pt x="5957781" y="5972120"/>
                  <a:pt x="5957781" y="5976283"/>
                </a:cubicBezTo>
                <a:cubicBezTo>
                  <a:pt x="5957781" y="6151078"/>
                  <a:pt x="5957781" y="6151078"/>
                  <a:pt x="5957781" y="6151078"/>
                </a:cubicBezTo>
                <a:cubicBezTo>
                  <a:pt x="5957781" y="6155240"/>
                  <a:pt x="5959827" y="6157321"/>
                  <a:pt x="5963918" y="6157321"/>
                </a:cubicBezTo>
                <a:cubicBezTo>
                  <a:pt x="5992556" y="6157321"/>
                  <a:pt x="5992556" y="6157321"/>
                  <a:pt x="5992556" y="6157321"/>
                </a:cubicBezTo>
                <a:cubicBezTo>
                  <a:pt x="5996647" y="6157321"/>
                  <a:pt x="5998692" y="6155240"/>
                  <a:pt x="5998692" y="6151078"/>
                </a:cubicBezTo>
                <a:cubicBezTo>
                  <a:pt x="5998692" y="6030386"/>
                  <a:pt x="5998692" y="6030386"/>
                  <a:pt x="5998692" y="6030386"/>
                </a:cubicBezTo>
                <a:cubicBezTo>
                  <a:pt x="6006875" y="6024143"/>
                  <a:pt x="6025285" y="6009577"/>
                  <a:pt x="6049832" y="6007496"/>
                </a:cubicBezTo>
                <a:cubicBezTo>
                  <a:pt x="6053923" y="6007496"/>
                  <a:pt x="6055969" y="6003334"/>
                  <a:pt x="6055969" y="6001253"/>
                </a:cubicBezTo>
                <a:cubicBezTo>
                  <a:pt x="6055969" y="5974202"/>
                  <a:pt x="6055969" y="5974202"/>
                  <a:pt x="6055969" y="5974202"/>
                </a:cubicBezTo>
                <a:cubicBezTo>
                  <a:pt x="6055969" y="5972120"/>
                  <a:pt x="6055969" y="5970040"/>
                  <a:pt x="6053923" y="5970040"/>
                </a:cubicBezTo>
                <a:cubicBezTo>
                  <a:pt x="6051878" y="5967959"/>
                  <a:pt x="6049832" y="5967959"/>
                  <a:pt x="6047787" y="5967959"/>
                </a:cubicBezTo>
                <a:close/>
                <a:moveTo>
                  <a:pt x="5846879" y="5964452"/>
                </a:moveTo>
                <a:cubicBezTo>
                  <a:pt x="5826186" y="5964452"/>
                  <a:pt x="5791009" y="5970690"/>
                  <a:pt x="5776523" y="5972770"/>
                </a:cubicBezTo>
                <a:cubicBezTo>
                  <a:pt x="5772384" y="5972770"/>
                  <a:pt x="5770315" y="5976928"/>
                  <a:pt x="5770315" y="5979008"/>
                </a:cubicBezTo>
                <a:cubicBezTo>
                  <a:pt x="5770315" y="5979008"/>
                  <a:pt x="5770315" y="5979008"/>
                  <a:pt x="5772384" y="6003961"/>
                </a:cubicBezTo>
                <a:cubicBezTo>
                  <a:pt x="5772384" y="6006040"/>
                  <a:pt x="5772384" y="6008120"/>
                  <a:pt x="5774454" y="6008120"/>
                </a:cubicBezTo>
                <a:cubicBezTo>
                  <a:pt x="5776523" y="6010199"/>
                  <a:pt x="5776523" y="6010199"/>
                  <a:pt x="5778592" y="6010199"/>
                </a:cubicBezTo>
                <a:cubicBezTo>
                  <a:pt x="5795147" y="6010199"/>
                  <a:pt x="5824116" y="6006040"/>
                  <a:pt x="5844809" y="6006040"/>
                </a:cubicBezTo>
                <a:cubicBezTo>
                  <a:pt x="5859294" y="6006040"/>
                  <a:pt x="5867571" y="6014358"/>
                  <a:pt x="5867571" y="6028914"/>
                </a:cubicBezTo>
                <a:cubicBezTo>
                  <a:pt x="5867571" y="6028914"/>
                  <a:pt x="5867571" y="6028914"/>
                  <a:pt x="5867571" y="6041390"/>
                </a:cubicBezTo>
                <a:cubicBezTo>
                  <a:pt x="5867571" y="6041390"/>
                  <a:pt x="5867571" y="6041390"/>
                  <a:pt x="5822047" y="6045549"/>
                </a:cubicBezTo>
                <a:cubicBezTo>
                  <a:pt x="5776523" y="6047629"/>
                  <a:pt x="5757900" y="6064264"/>
                  <a:pt x="5757900" y="6101693"/>
                </a:cubicBezTo>
                <a:cubicBezTo>
                  <a:pt x="5757900" y="6141202"/>
                  <a:pt x="5778592" y="6161996"/>
                  <a:pt x="5813770" y="6161996"/>
                </a:cubicBezTo>
                <a:cubicBezTo>
                  <a:pt x="5842740" y="6161996"/>
                  <a:pt x="5873779" y="6149520"/>
                  <a:pt x="5873779" y="6149520"/>
                </a:cubicBezTo>
                <a:cubicBezTo>
                  <a:pt x="5882056" y="6155758"/>
                  <a:pt x="5888264" y="6159917"/>
                  <a:pt x="5902750" y="6161996"/>
                </a:cubicBezTo>
                <a:cubicBezTo>
                  <a:pt x="5904818" y="6161996"/>
                  <a:pt x="5906888" y="6161996"/>
                  <a:pt x="5908957" y="6159917"/>
                </a:cubicBezTo>
                <a:cubicBezTo>
                  <a:pt x="5908957" y="6157837"/>
                  <a:pt x="5911026" y="6155758"/>
                  <a:pt x="5911026" y="6153679"/>
                </a:cubicBezTo>
                <a:cubicBezTo>
                  <a:pt x="5911026" y="6153679"/>
                  <a:pt x="5911026" y="6153679"/>
                  <a:pt x="5911026" y="6028914"/>
                </a:cubicBezTo>
                <a:cubicBezTo>
                  <a:pt x="5911026" y="5985246"/>
                  <a:pt x="5890333" y="5964452"/>
                  <a:pt x="5846879" y="5964452"/>
                </a:cubicBezTo>
                <a:close/>
                <a:moveTo>
                  <a:pt x="5518274" y="5964452"/>
                </a:moveTo>
                <a:cubicBezTo>
                  <a:pt x="5471794" y="5964452"/>
                  <a:pt x="5434114" y="6008673"/>
                  <a:pt x="5434114" y="6063224"/>
                </a:cubicBezTo>
                <a:cubicBezTo>
                  <a:pt x="5434114" y="6117775"/>
                  <a:pt x="5471794" y="6161996"/>
                  <a:pt x="5518274" y="6161996"/>
                </a:cubicBezTo>
                <a:cubicBezTo>
                  <a:pt x="5564755" y="6161996"/>
                  <a:pt x="5602435" y="6117775"/>
                  <a:pt x="5602435" y="6063224"/>
                </a:cubicBezTo>
                <a:cubicBezTo>
                  <a:pt x="5602435" y="6008673"/>
                  <a:pt x="5564755" y="5964452"/>
                  <a:pt x="5518274" y="5964452"/>
                </a:cubicBezTo>
                <a:close/>
                <a:moveTo>
                  <a:pt x="5302320" y="5938736"/>
                </a:moveTo>
                <a:cubicBezTo>
                  <a:pt x="5302320" y="5938736"/>
                  <a:pt x="5302320" y="5938736"/>
                  <a:pt x="5318685" y="5938736"/>
                </a:cubicBezTo>
                <a:cubicBezTo>
                  <a:pt x="5349369" y="5938736"/>
                  <a:pt x="5361642" y="5959653"/>
                  <a:pt x="5361642" y="5978478"/>
                </a:cubicBezTo>
                <a:cubicBezTo>
                  <a:pt x="5361642" y="6001488"/>
                  <a:pt x="5343232" y="6016129"/>
                  <a:pt x="5316640" y="6016129"/>
                </a:cubicBezTo>
                <a:cubicBezTo>
                  <a:pt x="5294139" y="6018221"/>
                  <a:pt x="5279820" y="6016129"/>
                  <a:pt x="5271637" y="6016129"/>
                </a:cubicBezTo>
                <a:cubicBezTo>
                  <a:pt x="5271637" y="6016129"/>
                  <a:pt x="5271637" y="6016129"/>
                  <a:pt x="5271637" y="5940828"/>
                </a:cubicBezTo>
                <a:cubicBezTo>
                  <a:pt x="5275728" y="5938736"/>
                  <a:pt x="5285956" y="5938736"/>
                  <a:pt x="5302320" y="5938736"/>
                </a:cubicBezTo>
                <a:close/>
                <a:moveTo>
                  <a:pt x="5678557" y="5927047"/>
                </a:moveTo>
                <a:cubicBezTo>
                  <a:pt x="5678557" y="5927047"/>
                  <a:pt x="5678557" y="5927047"/>
                  <a:pt x="5649847" y="5933291"/>
                </a:cubicBezTo>
                <a:cubicBezTo>
                  <a:pt x="5645746" y="5935373"/>
                  <a:pt x="5643695" y="5937455"/>
                  <a:pt x="5643695" y="5939535"/>
                </a:cubicBezTo>
                <a:cubicBezTo>
                  <a:pt x="5643695" y="5939535"/>
                  <a:pt x="5643695" y="5939535"/>
                  <a:pt x="5643695" y="5970757"/>
                </a:cubicBezTo>
                <a:cubicBezTo>
                  <a:pt x="5643695" y="5970757"/>
                  <a:pt x="5643695" y="5970757"/>
                  <a:pt x="5627290" y="5970757"/>
                </a:cubicBezTo>
                <a:cubicBezTo>
                  <a:pt x="5623188" y="5970757"/>
                  <a:pt x="5621138" y="5972839"/>
                  <a:pt x="5621138" y="5977002"/>
                </a:cubicBezTo>
                <a:cubicBezTo>
                  <a:pt x="5621138" y="5977002"/>
                  <a:pt x="5621138" y="5977002"/>
                  <a:pt x="5621138" y="6001980"/>
                </a:cubicBezTo>
                <a:cubicBezTo>
                  <a:pt x="5621138" y="6006143"/>
                  <a:pt x="5623188" y="6008224"/>
                  <a:pt x="5627290" y="6008224"/>
                </a:cubicBezTo>
                <a:cubicBezTo>
                  <a:pt x="5627290" y="6008224"/>
                  <a:pt x="5627290" y="6008224"/>
                  <a:pt x="5643695" y="6008224"/>
                </a:cubicBezTo>
                <a:cubicBezTo>
                  <a:pt x="5643695" y="6008224"/>
                  <a:pt x="5643695" y="6008224"/>
                  <a:pt x="5643695" y="6091483"/>
                </a:cubicBezTo>
                <a:cubicBezTo>
                  <a:pt x="5643695" y="6147682"/>
                  <a:pt x="5658050" y="6164334"/>
                  <a:pt x="5699064" y="6164334"/>
                </a:cubicBezTo>
                <a:cubicBezTo>
                  <a:pt x="5709318" y="6164334"/>
                  <a:pt x="5721622" y="6160171"/>
                  <a:pt x="5731875" y="6160171"/>
                </a:cubicBezTo>
                <a:cubicBezTo>
                  <a:pt x="5735977" y="6158090"/>
                  <a:pt x="5738028" y="6156008"/>
                  <a:pt x="5738028" y="6151845"/>
                </a:cubicBezTo>
                <a:cubicBezTo>
                  <a:pt x="5738028" y="6151845"/>
                  <a:pt x="5738028" y="6151845"/>
                  <a:pt x="5735977" y="6128949"/>
                </a:cubicBezTo>
                <a:cubicBezTo>
                  <a:pt x="5735977" y="6124786"/>
                  <a:pt x="5733926" y="6120623"/>
                  <a:pt x="5729824" y="6120623"/>
                </a:cubicBezTo>
                <a:cubicBezTo>
                  <a:pt x="5723673" y="6120623"/>
                  <a:pt x="5713419" y="6122705"/>
                  <a:pt x="5705217" y="6122705"/>
                </a:cubicBezTo>
                <a:cubicBezTo>
                  <a:pt x="5686761" y="6122705"/>
                  <a:pt x="5686761" y="6112298"/>
                  <a:pt x="5686761" y="6085238"/>
                </a:cubicBezTo>
                <a:cubicBezTo>
                  <a:pt x="5686761" y="6085238"/>
                  <a:pt x="5686761" y="6085238"/>
                  <a:pt x="5686761" y="6008224"/>
                </a:cubicBezTo>
                <a:cubicBezTo>
                  <a:pt x="5686761" y="6008224"/>
                  <a:pt x="5686761" y="6008224"/>
                  <a:pt x="5729824" y="6008224"/>
                </a:cubicBezTo>
                <a:cubicBezTo>
                  <a:pt x="5733926" y="6008224"/>
                  <a:pt x="5735977" y="6006143"/>
                  <a:pt x="5735977" y="6001980"/>
                </a:cubicBezTo>
                <a:cubicBezTo>
                  <a:pt x="5735977" y="6001980"/>
                  <a:pt x="5735977" y="6001980"/>
                  <a:pt x="5735977" y="5977002"/>
                </a:cubicBezTo>
                <a:cubicBezTo>
                  <a:pt x="5735977" y="5972839"/>
                  <a:pt x="5733926" y="5970757"/>
                  <a:pt x="5729824" y="5970757"/>
                </a:cubicBezTo>
                <a:cubicBezTo>
                  <a:pt x="5729824" y="5970757"/>
                  <a:pt x="5729824" y="5970757"/>
                  <a:pt x="5686761" y="5970757"/>
                </a:cubicBezTo>
                <a:cubicBezTo>
                  <a:pt x="5686761" y="5970757"/>
                  <a:pt x="5686761" y="5970757"/>
                  <a:pt x="5686761" y="5933291"/>
                </a:cubicBezTo>
                <a:cubicBezTo>
                  <a:pt x="5686761" y="5931210"/>
                  <a:pt x="5684709" y="5929128"/>
                  <a:pt x="5684709" y="5927047"/>
                </a:cubicBezTo>
                <a:cubicBezTo>
                  <a:pt x="5682658" y="5927047"/>
                  <a:pt x="5680608" y="5927047"/>
                  <a:pt x="5678557" y="5927047"/>
                </a:cubicBezTo>
                <a:close/>
                <a:moveTo>
                  <a:pt x="5312653" y="5897825"/>
                </a:moveTo>
                <a:cubicBezTo>
                  <a:pt x="5302343" y="5897825"/>
                  <a:pt x="5271414" y="5897825"/>
                  <a:pt x="5232236" y="5901977"/>
                </a:cubicBezTo>
                <a:cubicBezTo>
                  <a:pt x="5230173" y="5901977"/>
                  <a:pt x="5226049" y="5906129"/>
                  <a:pt x="5226049" y="5910281"/>
                </a:cubicBezTo>
                <a:cubicBezTo>
                  <a:pt x="5226049" y="5910281"/>
                  <a:pt x="5226049" y="5910281"/>
                  <a:pt x="5226049" y="6151093"/>
                </a:cubicBezTo>
                <a:cubicBezTo>
                  <a:pt x="5226049" y="6155245"/>
                  <a:pt x="5230173" y="6157321"/>
                  <a:pt x="5234297" y="6157321"/>
                </a:cubicBezTo>
                <a:cubicBezTo>
                  <a:pt x="5234297" y="6157321"/>
                  <a:pt x="5234297" y="6157321"/>
                  <a:pt x="5263165" y="6157321"/>
                </a:cubicBezTo>
                <a:cubicBezTo>
                  <a:pt x="5267290" y="6157321"/>
                  <a:pt x="5271414" y="6155245"/>
                  <a:pt x="5271414" y="6151093"/>
                </a:cubicBezTo>
                <a:cubicBezTo>
                  <a:pt x="5271414" y="6151093"/>
                  <a:pt x="5271414" y="6151093"/>
                  <a:pt x="5271414" y="6055599"/>
                </a:cubicBezTo>
                <a:cubicBezTo>
                  <a:pt x="5279661" y="6055599"/>
                  <a:pt x="5298219" y="6057674"/>
                  <a:pt x="5320901" y="6057674"/>
                </a:cubicBezTo>
                <a:cubicBezTo>
                  <a:pt x="5320901" y="6057674"/>
                  <a:pt x="5320901" y="6057674"/>
                  <a:pt x="5362142" y="6153168"/>
                </a:cubicBezTo>
                <a:cubicBezTo>
                  <a:pt x="5364203" y="6157321"/>
                  <a:pt x="5366265" y="6157321"/>
                  <a:pt x="5368327" y="6157321"/>
                </a:cubicBezTo>
                <a:cubicBezTo>
                  <a:pt x="5368327" y="6157321"/>
                  <a:pt x="5368327" y="6157321"/>
                  <a:pt x="5401320" y="6157321"/>
                </a:cubicBezTo>
                <a:cubicBezTo>
                  <a:pt x="5405443" y="6157321"/>
                  <a:pt x="5407505" y="6157321"/>
                  <a:pt x="5407505" y="6155245"/>
                </a:cubicBezTo>
                <a:cubicBezTo>
                  <a:pt x="5409567" y="6153168"/>
                  <a:pt x="5409567" y="6151093"/>
                  <a:pt x="5409567" y="6149017"/>
                </a:cubicBezTo>
                <a:lnTo>
                  <a:pt x="5362142" y="6045219"/>
                </a:lnTo>
                <a:cubicBezTo>
                  <a:pt x="5393071" y="6030687"/>
                  <a:pt x="5407505" y="6007851"/>
                  <a:pt x="5407505" y="5976711"/>
                </a:cubicBezTo>
                <a:cubicBezTo>
                  <a:pt x="5407505" y="5941420"/>
                  <a:pt x="5391009" y="5897825"/>
                  <a:pt x="5318839" y="5897825"/>
                </a:cubicBezTo>
                <a:cubicBezTo>
                  <a:pt x="5318839" y="5897825"/>
                  <a:pt x="5316777" y="5897825"/>
                  <a:pt x="5312653" y="5897825"/>
                </a:cubicBezTo>
                <a:close/>
                <a:moveTo>
                  <a:pt x="6675208" y="5864819"/>
                </a:moveTo>
                <a:cubicBezTo>
                  <a:pt x="6677269" y="5862758"/>
                  <a:pt x="6681390" y="5862758"/>
                  <a:pt x="6683451" y="5864819"/>
                </a:cubicBezTo>
                <a:cubicBezTo>
                  <a:pt x="6726720" y="5875120"/>
                  <a:pt x="6759687" y="5893664"/>
                  <a:pt x="6790593" y="5926632"/>
                </a:cubicBezTo>
                <a:cubicBezTo>
                  <a:pt x="6792654" y="5928692"/>
                  <a:pt x="6794714" y="5930752"/>
                  <a:pt x="6794714" y="5932813"/>
                </a:cubicBezTo>
                <a:cubicBezTo>
                  <a:pt x="6792654" y="5936933"/>
                  <a:pt x="6790593" y="5936933"/>
                  <a:pt x="6786472" y="5938994"/>
                </a:cubicBezTo>
                <a:cubicBezTo>
                  <a:pt x="6695813" y="5982263"/>
                  <a:pt x="6695813" y="5982263"/>
                  <a:pt x="6695813" y="5982263"/>
                </a:cubicBezTo>
                <a:cubicBezTo>
                  <a:pt x="6691692" y="5984323"/>
                  <a:pt x="6687571" y="5984323"/>
                  <a:pt x="6685511" y="5984323"/>
                </a:cubicBezTo>
                <a:cubicBezTo>
                  <a:pt x="6683451" y="5982263"/>
                  <a:pt x="6681390" y="5978142"/>
                  <a:pt x="6681390" y="5974021"/>
                </a:cubicBezTo>
                <a:cubicBezTo>
                  <a:pt x="6673148" y="5873060"/>
                  <a:pt x="6673148" y="5873060"/>
                  <a:pt x="6673148" y="5873060"/>
                </a:cubicBezTo>
                <a:cubicBezTo>
                  <a:pt x="6673148" y="5868939"/>
                  <a:pt x="6673148" y="5866879"/>
                  <a:pt x="6675208" y="5864819"/>
                </a:cubicBezTo>
                <a:close/>
                <a:moveTo>
                  <a:pt x="6617873" y="5864048"/>
                </a:moveTo>
                <a:cubicBezTo>
                  <a:pt x="6619419" y="5863791"/>
                  <a:pt x="6620964" y="5863791"/>
                  <a:pt x="6621994" y="5864823"/>
                </a:cubicBezTo>
                <a:cubicBezTo>
                  <a:pt x="6621994" y="5866888"/>
                  <a:pt x="6624054" y="5868953"/>
                  <a:pt x="6624054" y="5875148"/>
                </a:cubicBezTo>
                <a:cubicBezTo>
                  <a:pt x="6615813" y="5976336"/>
                  <a:pt x="6615813" y="5976336"/>
                  <a:pt x="6615813" y="5976336"/>
                </a:cubicBezTo>
                <a:cubicBezTo>
                  <a:pt x="6615813" y="5980466"/>
                  <a:pt x="6613752" y="5982531"/>
                  <a:pt x="6611692" y="5984596"/>
                </a:cubicBezTo>
                <a:cubicBezTo>
                  <a:pt x="6607571" y="5986661"/>
                  <a:pt x="6605510" y="5986661"/>
                  <a:pt x="6601390" y="5984596"/>
                </a:cubicBezTo>
                <a:cubicBezTo>
                  <a:pt x="6510730" y="5939165"/>
                  <a:pt x="6510730" y="5939165"/>
                  <a:pt x="6510730" y="5939165"/>
                </a:cubicBezTo>
                <a:cubicBezTo>
                  <a:pt x="6506610" y="5939165"/>
                  <a:pt x="6504549" y="5937100"/>
                  <a:pt x="6502489" y="5932970"/>
                </a:cubicBezTo>
                <a:cubicBezTo>
                  <a:pt x="6502489" y="5930904"/>
                  <a:pt x="6504549" y="5928840"/>
                  <a:pt x="6506610" y="5926774"/>
                </a:cubicBezTo>
                <a:cubicBezTo>
                  <a:pt x="6537516" y="5893734"/>
                  <a:pt x="6570483" y="5875148"/>
                  <a:pt x="6613752" y="5864823"/>
                </a:cubicBezTo>
                <a:cubicBezTo>
                  <a:pt x="6614782" y="5864823"/>
                  <a:pt x="6616328" y="5864307"/>
                  <a:pt x="6617873" y="5864048"/>
                </a:cubicBezTo>
                <a:close/>
                <a:moveTo>
                  <a:pt x="6649186" y="5828859"/>
                </a:moveTo>
                <a:cubicBezTo>
                  <a:pt x="6529433" y="5828859"/>
                  <a:pt x="6432355" y="5926985"/>
                  <a:pt x="6432355" y="6048029"/>
                </a:cubicBezTo>
                <a:cubicBezTo>
                  <a:pt x="6432355" y="6169072"/>
                  <a:pt x="6529433" y="6267198"/>
                  <a:pt x="6649186" y="6267198"/>
                </a:cubicBezTo>
                <a:cubicBezTo>
                  <a:pt x="6768939" y="6267198"/>
                  <a:pt x="6866018" y="6169072"/>
                  <a:pt x="6866018" y="6048029"/>
                </a:cubicBezTo>
                <a:cubicBezTo>
                  <a:pt x="6866018" y="5926985"/>
                  <a:pt x="6768939" y="5828859"/>
                  <a:pt x="6649186" y="5828859"/>
                </a:cubicBezTo>
                <a:close/>
                <a:moveTo>
                  <a:pt x="6648602" y="5797300"/>
                </a:moveTo>
                <a:cubicBezTo>
                  <a:pt x="6784816" y="5797300"/>
                  <a:pt x="6895240" y="5909032"/>
                  <a:pt x="6895240" y="6046861"/>
                </a:cubicBezTo>
                <a:cubicBezTo>
                  <a:pt x="6895240" y="6184689"/>
                  <a:pt x="6784816" y="6296422"/>
                  <a:pt x="6648602" y="6296422"/>
                </a:cubicBezTo>
                <a:cubicBezTo>
                  <a:pt x="6512387" y="6296422"/>
                  <a:pt x="6401963" y="6184689"/>
                  <a:pt x="6401963" y="6046861"/>
                </a:cubicBezTo>
                <a:cubicBezTo>
                  <a:pt x="6401963" y="5909032"/>
                  <a:pt x="6512387" y="5797300"/>
                  <a:pt x="6648602" y="5797300"/>
                </a:cubicBezTo>
                <a:close/>
                <a:moveTo>
                  <a:pt x="6635678" y="5718724"/>
                </a:moveTo>
                <a:cubicBezTo>
                  <a:pt x="6627452" y="5733273"/>
                  <a:pt x="6623339" y="5751979"/>
                  <a:pt x="6623339" y="5768607"/>
                </a:cubicBezTo>
                <a:cubicBezTo>
                  <a:pt x="6619226" y="5768607"/>
                  <a:pt x="6602773" y="5770685"/>
                  <a:pt x="6600717" y="5772764"/>
                </a:cubicBezTo>
                <a:cubicBezTo>
                  <a:pt x="6594547" y="5754058"/>
                  <a:pt x="6586321" y="5737430"/>
                  <a:pt x="6573982" y="5727038"/>
                </a:cubicBezTo>
                <a:cubicBezTo>
                  <a:pt x="6573982" y="5724959"/>
                  <a:pt x="6573982" y="5724959"/>
                  <a:pt x="6573982" y="5724959"/>
                </a:cubicBezTo>
                <a:cubicBezTo>
                  <a:pt x="6571926" y="5727038"/>
                  <a:pt x="6571926" y="5727038"/>
                  <a:pt x="6571926" y="5727038"/>
                </a:cubicBezTo>
                <a:cubicBezTo>
                  <a:pt x="6565756" y="5727038"/>
                  <a:pt x="6557530" y="5729116"/>
                  <a:pt x="6551360" y="5731195"/>
                </a:cubicBezTo>
                <a:cubicBezTo>
                  <a:pt x="6551360" y="5733273"/>
                  <a:pt x="6551360" y="5733273"/>
                  <a:pt x="6551360" y="5733273"/>
                </a:cubicBezTo>
                <a:cubicBezTo>
                  <a:pt x="6549304" y="5741587"/>
                  <a:pt x="6547247" y="5749901"/>
                  <a:pt x="6547247" y="5758215"/>
                </a:cubicBezTo>
                <a:cubicBezTo>
                  <a:pt x="6547247" y="5768607"/>
                  <a:pt x="6549304" y="5776921"/>
                  <a:pt x="6551360" y="5785235"/>
                </a:cubicBezTo>
                <a:cubicBezTo>
                  <a:pt x="6549304" y="5785235"/>
                  <a:pt x="6532851" y="5793548"/>
                  <a:pt x="6530795" y="5793548"/>
                </a:cubicBezTo>
                <a:cubicBezTo>
                  <a:pt x="6520512" y="5778999"/>
                  <a:pt x="6508173" y="5764450"/>
                  <a:pt x="6493777" y="5758215"/>
                </a:cubicBezTo>
                <a:cubicBezTo>
                  <a:pt x="6493777" y="5756136"/>
                  <a:pt x="6493777" y="5756136"/>
                  <a:pt x="6493777" y="5756136"/>
                </a:cubicBezTo>
                <a:cubicBezTo>
                  <a:pt x="6491721" y="5756136"/>
                  <a:pt x="6491721" y="5756136"/>
                  <a:pt x="6491721" y="5756136"/>
                </a:cubicBezTo>
                <a:cubicBezTo>
                  <a:pt x="6485551" y="5760293"/>
                  <a:pt x="6479382" y="5764450"/>
                  <a:pt x="6473212" y="5768607"/>
                </a:cubicBezTo>
                <a:cubicBezTo>
                  <a:pt x="6473212" y="5768607"/>
                  <a:pt x="6473212" y="5770685"/>
                  <a:pt x="6473212" y="5770685"/>
                </a:cubicBezTo>
                <a:cubicBezTo>
                  <a:pt x="6473212" y="5787313"/>
                  <a:pt x="6477325" y="5803941"/>
                  <a:pt x="6485551" y="5820568"/>
                </a:cubicBezTo>
                <a:cubicBezTo>
                  <a:pt x="6483495" y="5822647"/>
                  <a:pt x="6471156" y="5830961"/>
                  <a:pt x="6469099" y="5833039"/>
                </a:cubicBezTo>
                <a:cubicBezTo>
                  <a:pt x="6456760" y="5820568"/>
                  <a:pt x="6440308" y="5810176"/>
                  <a:pt x="6425911" y="5806019"/>
                </a:cubicBezTo>
                <a:cubicBezTo>
                  <a:pt x="6423855" y="5806019"/>
                  <a:pt x="6423855" y="5806019"/>
                  <a:pt x="6423855" y="5806019"/>
                </a:cubicBezTo>
                <a:cubicBezTo>
                  <a:pt x="6423855" y="5808097"/>
                  <a:pt x="6423855" y="5808097"/>
                  <a:pt x="6423855" y="5808097"/>
                </a:cubicBezTo>
                <a:cubicBezTo>
                  <a:pt x="6417685" y="5810176"/>
                  <a:pt x="6411516" y="5816411"/>
                  <a:pt x="6407402" y="5822647"/>
                </a:cubicBezTo>
                <a:cubicBezTo>
                  <a:pt x="6407402" y="5824725"/>
                  <a:pt x="6407402" y="5824725"/>
                  <a:pt x="6407402" y="5824725"/>
                </a:cubicBezTo>
                <a:cubicBezTo>
                  <a:pt x="6411516" y="5839274"/>
                  <a:pt x="6421798" y="5855902"/>
                  <a:pt x="6434138" y="5870451"/>
                </a:cubicBezTo>
                <a:cubicBezTo>
                  <a:pt x="6432082" y="5870451"/>
                  <a:pt x="6421798" y="5885000"/>
                  <a:pt x="6419742" y="5887079"/>
                </a:cubicBezTo>
                <a:cubicBezTo>
                  <a:pt x="6405346" y="5878765"/>
                  <a:pt x="6386837" y="5874608"/>
                  <a:pt x="6370385" y="5874608"/>
                </a:cubicBezTo>
                <a:cubicBezTo>
                  <a:pt x="6368328" y="5874608"/>
                  <a:pt x="6368328" y="5874608"/>
                  <a:pt x="6368328" y="5874608"/>
                </a:cubicBezTo>
                <a:cubicBezTo>
                  <a:pt x="6364215" y="5878765"/>
                  <a:pt x="6360102" y="5887079"/>
                  <a:pt x="6358046" y="5893314"/>
                </a:cubicBezTo>
                <a:cubicBezTo>
                  <a:pt x="6358046" y="5895393"/>
                  <a:pt x="6358046" y="5895393"/>
                  <a:pt x="6358046" y="5895393"/>
                </a:cubicBezTo>
                <a:cubicBezTo>
                  <a:pt x="6366272" y="5909941"/>
                  <a:pt x="6378611" y="5922412"/>
                  <a:pt x="6395063" y="5932805"/>
                </a:cubicBezTo>
                <a:cubicBezTo>
                  <a:pt x="6393007" y="5934883"/>
                  <a:pt x="6386837" y="5949432"/>
                  <a:pt x="6386837" y="5951511"/>
                </a:cubicBezTo>
                <a:cubicBezTo>
                  <a:pt x="6368328" y="5947354"/>
                  <a:pt x="6349820" y="5947354"/>
                  <a:pt x="6335424" y="5951511"/>
                </a:cubicBezTo>
                <a:cubicBezTo>
                  <a:pt x="6333367" y="5951511"/>
                  <a:pt x="6333367" y="5951511"/>
                  <a:pt x="6333367" y="5951511"/>
                </a:cubicBezTo>
                <a:cubicBezTo>
                  <a:pt x="6333367" y="5953589"/>
                  <a:pt x="6333367" y="5953589"/>
                  <a:pt x="6333367" y="5953589"/>
                </a:cubicBezTo>
                <a:cubicBezTo>
                  <a:pt x="6331311" y="5959825"/>
                  <a:pt x="6329254" y="5968138"/>
                  <a:pt x="6327198" y="5974373"/>
                </a:cubicBezTo>
                <a:cubicBezTo>
                  <a:pt x="6329254" y="5976452"/>
                  <a:pt x="6329254" y="5976452"/>
                  <a:pt x="6329254" y="5976452"/>
                </a:cubicBezTo>
                <a:cubicBezTo>
                  <a:pt x="6339537" y="5986844"/>
                  <a:pt x="6355989" y="5997237"/>
                  <a:pt x="6372441" y="6001393"/>
                </a:cubicBezTo>
                <a:cubicBezTo>
                  <a:pt x="6372441" y="6003472"/>
                  <a:pt x="6370385" y="6022178"/>
                  <a:pt x="6370385" y="6024257"/>
                </a:cubicBezTo>
                <a:cubicBezTo>
                  <a:pt x="6351876" y="6024257"/>
                  <a:pt x="6333367" y="6028413"/>
                  <a:pt x="6321028" y="6036728"/>
                </a:cubicBezTo>
                <a:cubicBezTo>
                  <a:pt x="6318972" y="6036728"/>
                  <a:pt x="6318972" y="6036728"/>
                  <a:pt x="6318972" y="6036728"/>
                </a:cubicBezTo>
                <a:cubicBezTo>
                  <a:pt x="6318972" y="6038805"/>
                  <a:pt x="6318972" y="6038805"/>
                  <a:pt x="6318972" y="6038805"/>
                </a:cubicBezTo>
                <a:cubicBezTo>
                  <a:pt x="6318972" y="6040884"/>
                  <a:pt x="6318972" y="6045041"/>
                  <a:pt x="6318972" y="6049198"/>
                </a:cubicBezTo>
                <a:cubicBezTo>
                  <a:pt x="6318972" y="6053355"/>
                  <a:pt x="6318972" y="6057512"/>
                  <a:pt x="6318972" y="6059590"/>
                </a:cubicBezTo>
                <a:cubicBezTo>
                  <a:pt x="6318972" y="6061669"/>
                  <a:pt x="6318972" y="6061669"/>
                  <a:pt x="6318972" y="6061669"/>
                </a:cubicBezTo>
                <a:cubicBezTo>
                  <a:pt x="6321028" y="6061669"/>
                  <a:pt x="6321028" y="6061669"/>
                  <a:pt x="6321028" y="6061669"/>
                </a:cubicBezTo>
                <a:cubicBezTo>
                  <a:pt x="6333367" y="6069983"/>
                  <a:pt x="6351876" y="6074140"/>
                  <a:pt x="6370385" y="6074140"/>
                </a:cubicBezTo>
                <a:cubicBezTo>
                  <a:pt x="6370385" y="6078296"/>
                  <a:pt x="6372441" y="6094924"/>
                  <a:pt x="6374498" y="6097002"/>
                </a:cubicBezTo>
                <a:cubicBezTo>
                  <a:pt x="6355989" y="6103237"/>
                  <a:pt x="6339537" y="6111551"/>
                  <a:pt x="6329254" y="6124022"/>
                </a:cubicBezTo>
                <a:cubicBezTo>
                  <a:pt x="6327198" y="6124022"/>
                  <a:pt x="6327198" y="6124022"/>
                  <a:pt x="6327198" y="6124022"/>
                </a:cubicBezTo>
                <a:cubicBezTo>
                  <a:pt x="6327198" y="6126101"/>
                  <a:pt x="6327198" y="6126101"/>
                  <a:pt x="6327198" y="6126101"/>
                </a:cubicBezTo>
                <a:cubicBezTo>
                  <a:pt x="6329254" y="6132336"/>
                  <a:pt x="6331311" y="6140650"/>
                  <a:pt x="6333367" y="6146886"/>
                </a:cubicBezTo>
                <a:cubicBezTo>
                  <a:pt x="6335424" y="6146886"/>
                  <a:pt x="6335424" y="6146886"/>
                  <a:pt x="6335424" y="6146886"/>
                </a:cubicBezTo>
                <a:cubicBezTo>
                  <a:pt x="6349820" y="6153121"/>
                  <a:pt x="6370385" y="6151042"/>
                  <a:pt x="6386837" y="6146886"/>
                </a:cubicBezTo>
                <a:cubicBezTo>
                  <a:pt x="6386837" y="6148963"/>
                  <a:pt x="6395063" y="6165592"/>
                  <a:pt x="6395063" y="6167669"/>
                </a:cubicBezTo>
                <a:cubicBezTo>
                  <a:pt x="6380668" y="6175983"/>
                  <a:pt x="6366272" y="6190533"/>
                  <a:pt x="6358046" y="6205082"/>
                </a:cubicBezTo>
                <a:cubicBezTo>
                  <a:pt x="6358046" y="6207160"/>
                  <a:pt x="6358046" y="6207160"/>
                  <a:pt x="6358046" y="6207160"/>
                </a:cubicBezTo>
                <a:cubicBezTo>
                  <a:pt x="6360102" y="6211318"/>
                  <a:pt x="6366272" y="6219631"/>
                  <a:pt x="6370385" y="6225866"/>
                </a:cubicBezTo>
                <a:cubicBezTo>
                  <a:pt x="6386837" y="6225866"/>
                  <a:pt x="6405346" y="6221710"/>
                  <a:pt x="6421798" y="6211318"/>
                </a:cubicBezTo>
                <a:cubicBezTo>
                  <a:pt x="6421798" y="6213395"/>
                  <a:pt x="6432082" y="6227945"/>
                  <a:pt x="6434138" y="6230024"/>
                </a:cubicBezTo>
                <a:cubicBezTo>
                  <a:pt x="6421798" y="6242494"/>
                  <a:pt x="6411516" y="6259121"/>
                  <a:pt x="6407402" y="6275750"/>
                </a:cubicBezTo>
                <a:cubicBezTo>
                  <a:pt x="6409459" y="6277827"/>
                  <a:pt x="6409459" y="6277827"/>
                  <a:pt x="6409459" y="6277827"/>
                </a:cubicBezTo>
                <a:cubicBezTo>
                  <a:pt x="6411516" y="6281985"/>
                  <a:pt x="6419742" y="6288220"/>
                  <a:pt x="6423855" y="6292377"/>
                </a:cubicBezTo>
                <a:cubicBezTo>
                  <a:pt x="6425911" y="6292377"/>
                  <a:pt x="6425911" y="6292377"/>
                  <a:pt x="6425911" y="6292377"/>
                </a:cubicBezTo>
                <a:cubicBezTo>
                  <a:pt x="6440308" y="6288220"/>
                  <a:pt x="6456760" y="6279906"/>
                  <a:pt x="6471156" y="6265357"/>
                </a:cubicBezTo>
                <a:cubicBezTo>
                  <a:pt x="6473212" y="6267436"/>
                  <a:pt x="6485551" y="6277827"/>
                  <a:pt x="6487608" y="6279906"/>
                </a:cubicBezTo>
                <a:cubicBezTo>
                  <a:pt x="6479382" y="6296533"/>
                  <a:pt x="6475269" y="6313162"/>
                  <a:pt x="6475269" y="6329789"/>
                </a:cubicBezTo>
                <a:cubicBezTo>
                  <a:pt x="6475269" y="6329789"/>
                  <a:pt x="6475269" y="6331868"/>
                  <a:pt x="6475269" y="6331868"/>
                </a:cubicBezTo>
                <a:cubicBezTo>
                  <a:pt x="6479382" y="6336024"/>
                  <a:pt x="6487608" y="6340182"/>
                  <a:pt x="6493777" y="6342259"/>
                </a:cubicBezTo>
                <a:cubicBezTo>
                  <a:pt x="6493777" y="6344338"/>
                  <a:pt x="6493777" y="6344338"/>
                  <a:pt x="6493777" y="6344338"/>
                </a:cubicBezTo>
                <a:cubicBezTo>
                  <a:pt x="6495834" y="6342259"/>
                  <a:pt x="6495834" y="6342259"/>
                  <a:pt x="6495834" y="6342259"/>
                </a:cubicBezTo>
                <a:cubicBezTo>
                  <a:pt x="6510230" y="6333946"/>
                  <a:pt x="6522569" y="6321475"/>
                  <a:pt x="6532851" y="6304848"/>
                </a:cubicBezTo>
                <a:cubicBezTo>
                  <a:pt x="6534908" y="6306926"/>
                  <a:pt x="6549304" y="6313162"/>
                  <a:pt x="6551360" y="6313162"/>
                </a:cubicBezTo>
                <a:cubicBezTo>
                  <a:pt x="6549304" y="6321475"/>
                  <a:pt x="6549304" y="6331868"/>
                  <a:pt x="6549304" y="6340182"/>
                </a:cubicBezTo>
                <a:cubicBezTo>
                  <a:pt x="6549304" y="6348495"/>
                  <a:pt x="6549304" y="6358888"/>
                  <a:pt x="6551360" y="6365123"/>
                </a:cubicBezTo>
                <a:cubicBezTo>
                  <a:pt x="6551360" y="6367201"/>
                  <a:pt x="6551360" y="6367201"/>
                  <a:pt x="6551360" y="6367201"/>
                </a:cubicBezTo>
                <a:cubicBezTo>
                  <a:pt x="6553417" y="6367201"/>
                  <a:pt x="6553417" y="6367201"/>
                  <a:pt x="6553417" y="6367201"/>
                </a:cubicBezTo>
                <a:cubicBezTo>
                  <a:pt x="6557530" y="6369280"/>
                  <a:pt x="6567812" y="6371358"/>
                  <a:pt x="6573982" y="6373436"/>
                </a:cubicBezTo>
                <a:cubicBezTo>
                  <a:pt x="6576039" y="6373436"/>
                  <a:pt x="6576039" y="6373436"/>
                  <a:pt x="6576039" y="6373436"/>
                </a:cubicBezTo>
                <a:cubicBezTo>
                  <a:pt x="6586321" y="6360966"/>
                  <a:pt x="6596604" y="6344338"/>
                  <a:pt x="6600717" y="6327711"/>
                </a:cubicBezTo>
                <a:cubicBezTo>
                  <a:pt x="6602773" y="6327711"/>
                  <a:pt x="6621282" y="6329789"/>
                  <a:pt x="6623339" y="6329789"/>
                </a:cubicBezTo>
                <a:cubicBezTo>
                  <a:pt x="6623339" y="6348495"/>
                  <a:pt x="6627452" y="6367201"/>
                  <a:pt x="6635678" y="6381750"/>
                </a:cubicBezTo>
                <a:cubicBezTo>
                  <a:pt x="6637734" y="6381750"/>
                  <a:pt x="6637734" y="6381750"/>
                  <a:pt x="6637734" y="6381750"/>
                </a:cubicBezTo>
                <a:cubicBezTo>
                  <a:pt x="6643904" y="6381750"/>
                  <a:pt x="6654187" y="6381750"/>
                  <a:pt x="6658300" y="6381750"/>
                </a:cubicBezTo>
                <a:cubicBezTo>
                  <a:pt x="6660357" y="6381750"/>
                  <a:pt x="6660357" y="6381750"/>
                  <a:pt x="6660357" y="6381750"/>
                </a:cubicBezTo>
                <a:cubicBezTo>
                  <a:pt x="6668583" y="6367201"/>
                  <a:pt x="6672696" y="6348495"/>
                  <a:pt x="6674753" y="6329789"/>
                </a:cubicBezTo>
                <a:cubicBezTo>
                  <a:pt x="6676809" y="6329789"/>
                  <a:pt x="6693261" y="6327711"/>
                  <a:pt x="6695318" y="6327711"/>
                </a:cubicBezTo>
                <a:cubicBezTo>
                  <a:pt x="6699431" y="6344338"/>
                  <a:pt x="6709714" y="6360966"/>
                  <a:pt x="6722053" y="6373436"/>
                </a:cubicBezTo>
                <a:cubicBezTo>
                  <a:pt x="6728222" y="6371358"/>
                  <a:pt x="6738505" y="6369280"/>
                  <a:pt x="6742618" y="6367201"/>
                </a:cubicBezTo>
                <a:cubicBezTo>
                  <a:pt x="6744675" y="6367201"/>
                  <a:pt x="6744675" y="6367201"/>
                  <a:pt x="6744675" y="6367201"/>
                </a:cubicBezTo>
                <a:cubicBezTo>
                  <a:pt x="6746731" y="6358888"/>
                  <a:pt x="6746731" y="6348495"/>
                  <a:pt x="6746731" y="6340182"/>
                </a:cubicBezTo>
                <a:cubicBezTo>
                  <a:pt x="6746731" y="6331868"/>
                  <a:pt x="6746731" y="6321475"/>
                  <a:pt x="6744675" y="6313162"/>
                </a:cubicBezTo>
                <a:cubicBezTo>
                  <a:pt x="6746731" y="6313162"/>
                  <a:pt x="6763183" y="6306926"/>
                  <a:pt x="6765240" y="6304848"/>
                </a:cubicBezTo>
                <a:cubicBezTo>
                  <a:pt x="6773466" y="6321475"/>
                  <a:pt x="6787862" y="6333946"/>
                  <a:pt x="6802257" y="6342259"/>
                </a:cubicBezTo>
                <a:cubicBezTo>
                  <a:pt x="6808427" y="6340182"/>
                  <a:pt x="6816653" y="6336024"/>
                  <a:pt x="6820766" y="6331868"/>
                </a:cubicBezTo>
                <a:cubicBezTo>
                  <a:pt x="6822823" y="6329789"/>
                  <a:pt x="6822823" y="6329789"/>
                  <a:pt x="6822823" y="6329789"/>
                </a:cubicBezTo>
                <a:cubicBezTo>
                  <a:pt x="6822823" y="6329789"/>
                  <a:pt x="6822823" y="6329789"/>
                  <a:pt x="6822823" y="6327711"/>
                </a:cubicBezTo>
                <a:cubicBezTo>
                  <a:pt x="6822823" y="6313162"/>
                  <a:pt x="6816653" y="6294456"/>
                  <a:pt x="6808427" y="6279906"/>
                </a:cubicBezTo>
                <a:cubicBezTo>
                  <a:pt x="6810484" y="6277827"/>
                  <a:pt x="6822823" y="6267436"/>
                  <a:pt x="6824879" y="6265357"/>
                </a:cubicBezTo>
                <a:cubicBezTo>
                  <a:pt x="6839275" y="6277827"/>
                  <a:pt x="6855727" y="6288220"/>
                  <a:pt x="6870123" y="6292377"/>
                </a:cubicBezTo>
                <a:cubicBezTo>
                  <a:pt x="6872180" y="6292377"/>
                  <a:pt x="6872180" y="6292377"/>
                  <a:pt x="6872180" y="6292377"/>
                </a:cubicBezTo>
                <a:cubicBezTo>
                  <a:pt x="6876293" y="6288220"/>
                  <a:pt x="6884519" y="6281985"/>
                  <a:pt x="6886576" y="6275750"/>
                </a:cubicBezTo>
                <a:cubicBezTo>
                  <a:pt x="6888632" y="6275750"/>
                  <a:pt x="6888632" y="6275750"/>
                  <a:pt x="6888632" y="6275750"/>
                </a:cubicBezTo>
                <a:cubicBezTo>
                  <a:pt x="6884519" y="6259121"/>
                  <a:pt x="6874236" y="6242494"/>
                  <a:pt x="6861897" y="6230024"/>
                </a:cubicBezTo>
                <a:cubicBezTo>
                  <a:pt x="6863954" y="6227945"/>
                  <a:pt x="6874236" y="6213395"/>
                  <a:pt x="6874236" y="6211318"/>
                </a:cubicBezTo>
                <a:cubicBezTo>
                  <a:pt x="6890689" y="6219631"/>
                  <a:pt x="6909198" y="6225866"/>
                  <a:pt x="6925650" y="6225866"/>
                </a:cubicBezTo>
                <a:cubicBezTo>
                  <a:pt x="6927706" y="6223788"/>
                  <a:pt x="6927706" y="6223788"/>
                  <a:pt x="6927706" y="6223788"/>
                </a:cubicBezTo>
                <a:cubicBezTo>
                  <a:pt x="6929763" y="6219631"/>
                  <a:pt x="6935933" y="6211318"/>
                  <a:pt x="6937989" y="6205082"/>
                </a:cubicBezTo>
                <a:cubicBezTo>
                  <a:pt x="6937989" y="6203004"/>
                  <a:pt x="6937989" y="6203004"/>
                  <a:pt x="6937989" y="6203004"/>
                </a:cubicBezTo>
                <a:cubicBezTo>
                  <a:pt x="6929763" y="6190533"/>
                  <a:pt x="6915367" y="6175983"/>
                  <a:pt x="6900972" y="6167669"/>
                </a:cubicBezTo>
                <a:cubicBezTo>
                  <a:pt x="6900972" y="6163513"/>
                  <a:pt x="6909198" y="6148963"/>
                  <a:pt x="6909198" y="6146886"/>
                </a:cubicBezTo>
                <a:cubicBezTo>
                  <a:pt x="6925650" y="6151042"/>
                  <a:pt x="6944159" y="6151042"/>
                  <a:pt x="6960611" y="6146886"/>
                </a:cubicBezTo>
                <a:cubicBezTo>
                  <a:pt x="6962667" y="6146886"/>
                  <a:pt x="6962667" y="6146886"/>
                  <a:pt x="6962667" y="6146886"/>
                </a:cubicBezTo>
                <a:cubicBezTo>
                  <a:pt x="6964724" y="6140650"/>
                  <a:pt x="6966781" y="6132336"/>
                  <a:pt x="6966781" y="6126101"/>
                </a:cubicBezTo>
                <a:cubicBezTo>
                  <a:pt x="6966781" y="6124022"/>
                  <a:pt x="6966781" y="6124022"/>
                  <a:pt x="6966781" y="6124022"/>
                </a:cubicBezTo>
                <a:cubicBezTo>
                  <a:pt x="6956498" y="6111551"/>
                  <a:pt x="6940046" y="6103237"/>
                  <a:pt x="6921537" y="6097002"/>
                </a:cubicBezTo>
                <a:cubicBezTo>
                  <a:pt x="6923593" y="6094924"/>
                  <a:pt x="6925650" y="6078296"/>
                  <a:pt x="6925650" y="6076218"/>
                </a:cubicBezTo>
                <a:cubicBezTo>
                  <a:pt x="6944159" y="6076218"/>
                  <a:pt x="6962667" y="6069983"/>
                  <a:pt x="6975007" y="6061669"/>
                </a:cubicBezTo>
                <a:cubicBezTo>
                  <a:pt x="6977063" y="6061669"/>
                  <a:pt x="6977063" y="6061669"/>
                  <a:pt x="6977063" y="6061669"/>
                </a:cubicBezTo>
                <a:cubicBezTo>
                  <a:pt x="6977063" y="6057512"/>
                  <a:pt x="6977063" y="6053355"/>
                  <a:pt x="6977063" y="6049198"/>
                </a:cubicBezTo>
                <a:cubicBezTo>
                  <a:pt x="6977063" y="6047119"/>
                  <a:pt x="6977063" y="6042963"/>
                  <a:pt x="6977063" y="6038805"/>
                </a:cubicBezTo>
                <a:cubicBezTo>
                  <a:pt x="6975007" y="6038805"/>
                  <a:pt x="6975007" y="6038805"/>
                  <a:pt x="6975007" y="6038805"/>
                </a:cubicBezTo>
                <a:cubicBezTo>
                  <a:pt x="6962667" y="6030492"/>
                  <a:pt x="6944159" y="6024257"/>
                  <a:pt x="6925650" y="6024257"/>
                </a:cubicBezTo>
                <a:cubicBezTo>
                  <a:pt x="6925650" y="6022178"/>
                  <a:pt x="6923593" y="6005551"/>
                  <a:pt x="6923593" y="6003472"/>
                </a:cubicBezTo>
                <a:cubicBezTo>
                  <a:pt x="6940046" y="5997237"/>
                  <a:pt x="6956498" y="5988923"/>
                  <a:pt x="6966781" y="5976452"/>
                </a:cubicBezTo>
                <a:cubicBezTo>
                  <a:pt x="6968837" y="5976452"/>
                  <a:pt x="6968837" y="5976452"/>
                  <a:pt x="6968837" y="5976452"/>
                </a:cubicBezTo>
                <a:cubicBezTo>
                  <a:pt x="6968837" y="5974373"/>
                  <a:pt x="6968837" y="5974373"/>
                  <a:pt x="6968837" y="5974373"/>
                </a:cubicBezTo>
                <a:cubicBezTo>
                  <a:pt x="6966781" y="5968138"/>
                  <a:pt x="6964724" y="5959825"/>
                  <a:pt x="6962667" y="5953589"/>
                </a:cubicBezTo>
                <a:cubicBezTo>
                  <a:pt x="6960611" y="5953589"/>
                  <a:pt x="6960611" y="5953589"/>
                  <a:pt x="6960611" y="5953589"/>
                </a:cubicBezTo>
                <a:cubicBezTo>
                  <a:pt x="6946215" y="5947354"/>
                  <a:pt x="6927706" y="5949432"/>
                  <a:pt x="6909198" y="5953589"/>
                </a:cubicBezTo>
                <a:cubicBezTo>
                  <a:pt x="6909198" y="5951511"/>
                  <a:pt x="6903028" y="5934883"/>
                  <a:pt x="6900972" y="5932805"/>
                </a:cubicBezTo>
                <a:cubicBezTo>
                  <a:pt x="6917424" y="5924491"/>
                  <a:pt x="6929763" y="5909941"/>
                  <a:pt x="6937989" y="5895393"/>
                </a:cubicBezTo>
                <a:cubicBezTo>
                  <a:pt x="6937989" y="5893314"/>
                  <a:pt x="6937989" y="5893314"/>
                  <a:pt x="6937989" y="5893314"/>
                </a:cubicBezTo>
                <a:cubicBezTo>
                  <a:pt x="6935933" y="5889157"/>
                  <a:pt x="6931820" y="5880843"/>
                  <a:pt x="6927706" y="5874608"/>
                </a:cubicBezTo>
                <a:cubicBezTo>
                  <a:pt x="6925650" y="5874608"/>
                  <a:pt x="6925650" y="5874608"/>
                  <a:pt x="6925650" y="5874608"/>
                </a:cubicBezTo>
                <a:cubicBezTo>
                  <a:pt x="6909198" y="5874608"/>
                  <a:pt x="6890689" y="5878765"/>
                  <a:pt x="6876293" y="5887079"/>
                </a:cubicBezTo>
                <a:cubicBezTo>
                  <a:pt x="6874236" y="5887079"/>
                  <a:pt x="6863954" y="5872529"/>
                  <a:pt x="6861897" y="5870451"/>
                </a:cubicBezTo>
                <a:cubicBezTo>
                  <a:pt x="6874236" y="5857980"/>
                  <a:pt x="6884519" y="5841353"/>
                  <a:pt x="6888632" y="5824725"/>
                </a:cubicBezTo>
                <a:cubicBezTo>
                  <a:pt x="6888632" y="5822647"/>
                  <a:pt x="6888632" y="5822647"/>
                  <a:pt x="6888632" y="5822647"/>
                </a:cubicBezTo>
                <a:cubicBezTo>
                  <a:pt x="6884519" y="5818490"/>
                  <a:pt x="6878350" y="5812254"/>
                  <a:pt x="6872180" y="5808097"/>
                </a:cubicBezTo>
                <a:cubicBezTo>
                  <a:pt x="6855727" y="5812254"/>
                  <a:pt x="6839275" y="5820568"/>
                  <a:pt x="6826936" y="5833039"/>
                </a:cubicBezTo>
                <a:cubicBezTo>
                  <a:pt x="6824879" y="5833039"/>
                  <a:pt x="6810484" y="5822647"/>
                  <a:pt x="6808427" y="5820568"/>
                </a:cubicBezTo>
                <a:cubicBezTo>
                  <a:pt x="6818710" y="5803941"/>
                  <a:pt x="6822823" y="5787313"/>
                  <a:pt x="6822823" y="5770685"/>
                </a:cubicBezTo>
                <a:cubicBezTo>
                  <a:pt x="6822823" y="5770685"/>
                  <a:pt x="6822823" y="5768607"/>
                  <a:pt x="6822823" y="5768607"/>
                </a:cubicBezTo>
                <a:cubicBezTo>
                  <a:pt x="6816653" y="5764450"/>
                  <a:pt x="6808427" y="5760293"/>
                  <a:pt x="6804314" y="5758215"/>
                </a:cubicBezTo>
                <a:cubicBezTo>
                  <a:pt x="6802257" y="5756136"/>
                  <a:pt x="6802257" y="5756136"/>
                  <a:pt x="6802257" y="5756136"/>
                </a:cubicBezTo>
                <a:cubicBezTo>
                  <a:pt x="6802257" y="5758215"/>
                  <a:pt x="6802257" y="5758215"/>
                  <a:pt x="6802257" y="5758215"/>
                </a:cubicBezTo>
                <a:cubicBezTo>
                  <a:pt x="6787862" y="5764450"/>
                  <a:pt x="6775523" y="5778999"/>
                  <a:pt x="6765240" y="5793548"/>
                </a:cubicBezTo>
                <a:cubicBezTo>
                  <a:pt x="6763183" y="5793548"/>
                  <a:pt x="6746731" y="5787313"/>
                  <a:pt x="6744675" y="5785235"/>
                </a:cubicBezTo>
                <a:cubicBezTo>
                  <a:pt x="6746731" y="5776921"/>
                  <a:pt x="6748788" y="5768607"/>
                  <a:pt x="6748788" y="5758215"/>
                </a:cubicBezTo>
                <a:cubicBezTo>
                  <a:pt x="6748788" y="5749901"/>
                  <a:pt x="6746731" y="5741587"/>
                  <a:pt x="6744675" y="5733273"/>
                </a:cubicBezTo>
                <a:cubicBezTo>
                  <a:pt x="6744675" y="5731195"/>
                  <a:pt x="6744675" y="5731195"/>
                  <a:pt x="6744675" y="5731195"/>
                </a:cubicBezTo>
                <a:cubicBezTo>
                  <a:pt x="6742618" y="5731195"/>
                  <a:pt x="6742618" y="5731195"/>
                  <a:pt x="6742618" y="5731195"/>
                </a:cubicBezTo>
                <a:cubicBezTo>
                  <a:pt x="6738505" y="5729116"/>
                  <a:pt x="6730279" y="5727038"/>
                  <a:pt x="6722053" y="5727038"/>
                </a:cubicBezTo>
                <a:cubicBezTo>
                  <a:pt x="6709714" y="5737430"/>
                  <a:pt x="6699431" y="5754058"/>
                  <a:pt x="6695318" y="5772764"/>
                </a:cubicBezTo>
                <a:cubicBezTo>
                  <a:pt x="6693261" y="5770685"/>
                  <a:pt x="6676809" y="5768607"/>
                  <a:pt x="6672696" y="5768607"/>
                </a:cubicBezTo>
                <a:cubicBezTo>
                  <a:pt x="6672696" y="5751979"/>
                  <a:pt x="6668583" y="5733273"/>
                  <a:pt x="6660357" y="5718724"/>
                </a:cubicBezTo>
                <a:cubicBezTo>
                  <a:pt x="6658300" y="5718724"/>
                  <a:pt x="6658300" y="5718724"/>
                  <a:pt x="6658300" y="5718724"/>
                </a:cubicBezTo>
                <a:cubicBezTo>
                  <a:pt x="6652131" y="5716645"/>
                  <a:pt x="6643904" y="5716645"/>
                  <a:pt x="6637734" y="5718724"/>
                </a:cubicBezTo>
                <a:cubicBezTo>
                  <a:pt x="6635678" y="5718724"/>
                  <a:pt x="6635678" y="5718724"/>
                  <a:pt x="6635678" y="571872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3474720">
            <a:no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174066"/>
            <a:ext cx="10532534" cy="465667"/>
          </a:xfrm>
        </p:spPr>
        <p:txBody>
          <a:bodyPr/>
          <a:lstStyle>
            <a:lvl1pPr marL="0" indent="0" algn="ctr">
              <a:buNone/>
              <a:defRPr sz="2400">
                <a:solidFill>
                  <a:srgbClr val="01B0E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Slide Number Placeholder 5">
            <a:extLst>
              <a:ext uri="{FF2B5EF4-FFF2-40B4-BE49-F238E27FC236}">
                <a16:creationId xmlns:a16="http://schemas.microsoft.com/office/drawing/2014/main" id="{5130B4A2-183C-4739-A12D-8649A5A9BAC2}"/>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774439074"/>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AB9660-06D7-4EC1-B41A-0141039CF0E9}"/>
              </a:ext>
            </a:extLst>
          </p:cNvPr>
          <p:cNvSpPr/>
          <p:nvPr userDrawn="1"/>
        </p:nvSpPr>
        <p:spPr>
          <a:xfrm>
            <a:off x="0" y="0"/>
            <a:ext cx="12192000" cy="6857999"/>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TextBox 5" hidden="1">
            <a:extLst>
              <a:ext uri="{FF2B5EF4-FFF2-40B4-BE49-F238E27FC236}">
                <a16:creationId xmlns:a16="http://schemas.microsoft.com/office/drawing/2014/main" id="{440A6B87-0865-4F2E-BFC1-2085F30206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5A7B473F-4FCB-4E80-AEDD-AFF0A582E3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087660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142067"/>
            <a:ext cx="11506199" cy="4034896"/>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9437085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8747228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6356350"/>
            <a:ext cx="423334" cy="365125"/>
          </a:xfrm>
        </p:spPr>
        <p:txBody>
          <a:bodyPr/>
          <a:lstStyle/>
          <a:p>
            <a:fld id="{97A94E25-127B-4C48-AF96-44BA7B823777}" type="slidenum">
              <a:rPr lang="en-US" smtClean="0"/>
              <a:t>‹#›</a:t>
            </a:fld>
            <a:endParaRPr lang="en-US" dirty="0"/>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userDrawn="1"/>
        </p:nvSpPr>
        <p:spPr>
          <a:xfrm>
            <a:off x="11650133" y="115570"/>
            <a:ext cx="423334" cy="365125"/>
          </a:xfrm>
          <a:prstGeom prst="rect">
            <a:avLst/>
          </a:prstGeom>
        </p:spPr>
        <p:txBody>
          <a:bodyPr vert="horz" lIns="91440" tIns="45720" rIns="91440" bIns="45720" rtlCol="0" anchor="ctr"/>
          <a:lstStyle>
            <a:defPPr>
              <a:defRPr lang="en-US"/>
            </a:defPPr>
            <a:lvl1pPr marL="0" algn="r"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A94E25-127B-4C48-AF96-44BA7B823777}"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40268157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7365050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698122187"/>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3" y="398463"/>
            <a:ext cx="5265737" cy="6019800"/>
          </a:xfr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4400" b="1" cap="all" baseline="0">
                <a:solidFill>
                  <a:srgbClr val="333333"/>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991654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D0F8D7EE-C41C-4CDB-AAA2-6FAC12F10A50}"/>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13" name="Freeform: Shape 12">
            <a:extLst>
              <a:ext uri="{FF2B5EF4-FFF2-40B4-BE49-F238E27FC236}">
                <a16:creationId xmlns:a16="http://schemas.microsoft.com/office/drawing/2014/main" id="{3F3DCB0E-7364-4B69-BA11-325DFB75F039}"/>
              </a:ext>
            </a:extLst>
          </p:cNvPr>
          <p:cNvSpPr/>
          <p:nvPr userDrawn="1"/>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9" name="Text Placeholder 8">
            <a:extLst>
              <a:ext uri="{FF2B5EF4-FFF2-40B4-BE49-F238E27FC236}">
                <a16:creationId xmlns:a16="http://schemas.microsoft.com/office/drawing/2014/main" id="{58FA3288-E931-4B57-91D2-DD2960072EA8}"/>
              </a:ext>
            </a:extLst>
          </p:cNvPr>
          <p:cNvSpPr>
            <a:spLocks noGrp="1"/>
          </p:cNvSpPr>
          <p:nvPr>
            <p:ph type="body" sz="quarter" idx="16" hasCustomPrompt="1"/>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539049 w 6096000"/>
              <a:gd name="connsiteY3" fmla="*/ 6858000 h 6858000"/>
              <a:gd name="connsiteX4" fmla="*/ 0 w 6096000"/>
              <a:gd name="connsiteY4" fmla="*/ 6858000 h 6858000"/>
              <a:gd name="connsiteX5" fmla="*/ 0 w 6096000"/>
              <a:gd name="connsiteY5"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4539049" y="6858000"/>
                </a:lnTo>
                <a:lnTo>
                  <a:pt x="0" y="6858000"/>
                </a:lnTo>
                <a:lnTo>
                  <a:pt x="0" y="6273113"/>
                </a:lnTo>
                <a:close/>
              </a:path>
            </a:pathLst>
          </a:custGeom>
          <a:solidFill>
            <a:srgbClr val="01B4E7">
              <a:alpha val="38000"/>
            </a:srgbClr>
          </a:solidFill>
        </p:spPr>
        <p:txBody>
          <a:bodyPr wrap="square" anchor="b">
            <a:noAutofit/>
          </a:bodyPr>
          <a:lstStyle>
            <a:lvl1pPr marL="0" indent="0" algn="r">
              <a:buNone/>
              <a:defRPr>
                <a:solidFill>
                  <a:schemeClr val="tx1">
                    <a:alpha val="0"/>
                  </a:schemeClr>
                </a:solidFill>
              </a:defRPr>
            </a:lvl1pPr>
          </a:lstStyle>
          <a:p>
            <a:pPr lvl="0"/>
            <a:r>
              <a:rPr lang="en-US" dirty="0"/>
              <a:t>c</a:t>
            </a:r>
          </a:p>
        </p:txBody>
      </p:sp>
      <p:sp>
        <p:nvSpPr>
          <p:cNvPr id="25" name="Text Placeholder 11">
            <a:extLst>
              <a:ext uri="{FF2B5EF4-FFF2-40B4-BE49-F238E27FC236}">
                <a16:creationId xmlns:a16="http://schemas.microsoft.com/office/drawing/2014/main" id="{C02B76E2-7589-4337-BF82-0C18E133FEF9}"/>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6" name="Subtitle 2">
            <a:extLst>
              <a:ext uri="{FF2B5EF4-FFF2-40B4-BE49-F238E27FC236}">
                <a16:creationId xmlns:a16="http://schemas.microsoft.com/office/drawing/2014/main" id="{4E8986D0-5FBE-4E27-A81A-78A0B31033D2}"/>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Slide Number Placeholder 5">
            <a:extLst>
              <a:ext uri="{FF2B5EF4-FFF2-40B4-BE49-F238E27FC236}">
                <a16:creationId xmlns:a16="http://schemas.microsoft.com/office/drawing/2014/main" id="{1D36450B-DFC0-48BB-9AD4-A3DF476727D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2514059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3703CCB-4515-447B-9D4C-C361026CC13F}"/>
              </a:ext>
            </a:extLst>
          </p:cNvPr>
          <p:cNvSpPr>
            <a:spLocks noGrp="1"/>
          </p:cNvSpPr>
          <p:nvPr>
            <p:ph type="pic" sz="quarter" idx="17" hasCustomPrompt="1"/>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r>
              <a:rPr lang="en-US" dirty="0"/>
              <a:t> </a:t>
            </a:r>
          </a:p>
        </p:txBody>
      </p:sp>
      <p:sp>
        <p:nvSpPr>
          <p:cNvPr id="11" name="Text Placeholder 10">
            <a:extLst>
              <a:ext uri="{FF2B5EF4-FFF2-40B4-BE49-F238E27FC236}">
                <a16:creationId xmlns:a16="http://schemas.microsoft.com/office/drawing/2014/main" id="{71B4E8BC-C3BC-4E7C-B3C2-AB5029B8FB2C}"/>
              </a:ext>
            </a:extLst>
          </p:cNvPr>
          <p:cNvSpPr>
            <a:spLocks noGrp="1"/>
          </p:cNvSpPr>
          <p:nvPr>
            <p:ph type="body" sz="quarter" idx="18" hasCustomPrompt="1"/>
          </p:nvPr>
        </p:nvSpPr>
        <p:spPr>
          <a:xfrm>
            <a:off x="6096000" y="0"/>
            <a:ext cx="6096000" cy="6858000"/>
          </a:xfrm>
          <a:custGeom>
            <a:avLst/>
            <a:gdLst>
              <a:gd name="connsiteX0" fmla="*/ 5507402 w 6096000"/>
              <a:gd name="connsiteY0" fmla="*/ 6448102 h 6858000"/>
              <a:gd name="connsiteX1" fmla="*/ 5517605 w 6096000"/>
              <a:gd name="connsiteY1" fmla="*/ 6448102 h 6858000"/>
              <a:gd name="connsiteX2" fmla="*/ 5521686 w 6096000"/>
              <a:gd name="connsiteY2" fmla="*/ 6456440 h 6858000"/>
              <a:gd name="connsiteX3" fmla="*/ 5527808 w 6096000"/>
              <a:gd name="connsiteY3" fmla="*/ 6558584 h 6858000"/>
              <a:gd name="connsiteX4" fmla="*/ 5525767 w 6096000"/>
              <a:gd name="connsiteY4" fmla="*/ 6569006 h 6858000"/>
              <a:gd name="connsiteX5" fmla="*/ 5519645 w 6096000"/>
              <a:gd name="connsiteY5" fmla="*/ 6569006 h 6858000"/>
              <a:gd name="connsiteX6" fmla="*/ 5413533 w 6096000"/>
              <a:gd name="connsiteY6" fmla="*/ 6506470 h 6858000"/>
              <a:gd name="connsiteX7" fmla="*/ 5409451 w 6096000"/>
              <a:gd name="connsiteY7" fmla="*/ 6500217 h 6858000"/>
              <a:gd name="connsiteX8" fmla="*/ 5409451 w 6096000"/>
              <a:gd name="connsiteY8" fmla="*/ 6498131 h 6858000"/>
              <a:gd name="connsiteX9" fmla="*/ 5415573 w 6096000"/>
              <a:gd name="connsiteY9" fmla="*/ 6493962 h 6858000"/>
              <a:gd name="connsiteX10" fmla="*/ 5507402 w 6096000"/>
              <a:gd name="connsiteY10" fmla="*/ 6448102 h 6858000"/>
              <a:gd name="connsiteX11" fmla="*/ 5590136 w 6096000"/>
              <a:gd name="connsiteY11" fmla="*/ 6446018 h 6858000"/>
              <a:gd name="connsiteX12" fmla="*/ 5600438 w 6096000"/>
              <a:gd name="connsiteY12" fmla="*/ 6446018 h 6858000"/>
              <a:gd name="connsiteX13" fmla="*/ 5691097 w 6096000"/>
              <a:gd name="connsiteY13" fmla="*/ 6491784 h 6858000"/>
              <a:gd name="connsiteX14" fmla="*/ 5699339 w 6096000"/>
              <a:gd name="connsiteY14" fmla="*/ 6498025 h 6858000"/>
              <a:gd name="connsiteX15" fmla="*/ 5695218 w 6096000"/>
              <a:gd name="connsiteY15" fmla="*/ 6504265 h 6858000"/>
              <a:gd name="connsiteX16" fmla="*/ 5588076 w 6096000"/>
              <a:gd name="connsiteY16" fmla="*/ 6566673 h 6858000"/>
              <a:gd name="connsiteX17" fmla="*/ 5579833 w 6096000"/>
              <a:gd name="connsiteY17" fmla="*/ 6566673 h 6858000"/>
              <a:gd name="connsiteX18" fmla="*/ 5577773 w 6096000"/>
              <a:gd name="connsiteY18" fmla="*/ 6558352 h 6858000"/>
              <a:gd name="connsiteX19" fmla="*/ 5586015 w 6096000"/>
              <a:gd name="connsiteY19" fmla="*/ 6454339 h 6858000"/>
              <a:gd name="connsiteX20" fmla="*/ 5590136 w 6096000"/>
              <a:gd name="connsiteY20" fmla="*/ 6446018 h 6858000"/>
              <a:gd name="connsiteX21" fmla="*/ 4772401 w 6096000"/>
              <a:gd name="connsiteY21" fmla="*/ 6406275 h 6858000"/>
              <a:gd name="connsiteX22" fmla="*/ 4772401 w 6096000"/>
              <a:gd name="connsiteY22" fmla="*/ 6449478 h 6858000"/>
              <a:gd name="connsiteX23" fmla="*/ 4724512 w 6096000"/>
              <a:gd name="connsiteY23" fmla="*/ 6457707 h 6858000"/>
              <a:gd name="connsiteX24" fmla="*/ 4705773 w 6096000"/>
              <a:gd name="connsiteY24" fmla="*/ 6433020 h 6858000"/>
              <a:gd name="connsiteX25" fmla="*/ 4730759 w 6096000"/>
              <a:gd name="connsiteY25" fmla="*/ 6408333 h 6858000"/>
              <a:gd name="connsiteX26" fmla="*/ 4422900 w 6096000"/>
              <a:gd name="connsiteY26" fmla="*/ 6336141 h 6858000"/>
              <a:gd name="connsiteX27" fmla="*/ 4463811 w 6096000"/>
              <a:gd name="connsiteY27" fmla="*/ 6396340 h 6858000"/>
              <a:gd name="connsiteX28" fmla="*/ 4422900 w 6096000"/>
              <a:gd name="connsiteY28" fmla="*/ 6456538 h 6858000"/>
              <a:gd name="connsiteX29" fmla="*/ 4381988 w 6096000"/>
              <a:gd name="connsiteY29" fmla="*/ 6396340 h 6858000"/>
              <a:gd name="connsiteX30" fmla="*/ 4422900 w 6096000"/>
              <a:gd name="connsiteY30" fmla="*/ 6336141 h 6858000"/>
              <a:gd name="connsiteX31" fmla="*/ 5577123 w 6096000"/>
              <a:gd name="connsiteY31" fmla="*/ 6327829 h 6858000"/>
              <a:gd name="connsiteX32" fmla="*/ 5586116 w 6096000"/>
              <a:gd name="connsiteY32" fmla="*/ 6328868 h 6858000"/>
              <a:gd name="connsiteX33" fmla="*/ 5612840 w 6096000"/>
              <a:gd name="connsiteY33" fmla="*/ 6380819 h 6858000"/>
              <a:gd name="connsiteX34" fmla="*/ 5553226 w 6096000"/>
              <a:gd name="connsiteY34" fmla="*/ 6439004 h 6858000"/>
              <a:gd name="connsiteX35" fmla="*/ 5493612 w 6096000"/>
              <a:gd name="connsiteY35" fmla="*/ 6380819 h 6858000"/>
              <a:gd name="connsiteX36" fmla="*/ 5520336 w 6096000"/>
              <a:gd name="connsiteY36" fmla="*/ 6330947 h 6858000"/>
              <a:gd name="connsiteX37" fmla="*/ 5536781 w 6096000"/>
              <a:gd name="connsiteY37" fmla="*/ 6333024 h 6858000"/>
              <a:gd name="connsiteX38" fmla="*/ 5534725 w 6096000"/>
              <a:gd name="connsiteY38" fmla="*/ 6349649 h 6858000"/>
              <a:gd name="connsiteX39" fmla="*/ 5518280 w 6096000"/>
              <a:gd name="connsiteY39" fmla="*/ 6380819 h 6858000"/>
              <a:gd name="connsiteX40" fmla="*/ 5553226 w 6096000"/>
              <a:gd name="connsiteY40" fmla="*/ 6416146 h 6858000"/>
              <a:gd name="connsiteX41" fmla="*/ 5588172 w 6096000"/>
              <a:gd name="connsiteY41" fmla="*/ 6380819 h 6858000"/>
              <a:gd name="connsiteX42" fmla="*/ 5571727 w 6096000"/>
              <a:gd name="connsiteY42" fmla="*/ 6349649 h 6858000"/>
              <a:gd name="connsiteX43" fmla="*/ 5569671 w 6096000"/>
              <a:gd name="connsiteY43" fmla="*/ 6333024 h 6858000"/>
              <a:gd name="connsiteX44" fmla="*/ 5577123 w 6096000"/>
              <a:gd name="connsiteY44" fmla="*/ 6327829 h 6858000"/>
              <a:gd name="connsiteX45" fmla="*/ 5726057 w 6096000"/>
              <a:gd name="connsiteY45" fmla="*/ 6312763 h 6858000"/>
              <a:gd name="connsiteX46" fmla="*/ 5730190 w 6096000"/>
              <a:gd name="connsiteY46" fmla="*/ 6318992 h 6858000"/>
              <a:gd name="connsiteX47" fmla="*/ 5730190 w 6096000"/>
              <a:gd name="connsiteY47" fmla="*/ 6443559 h 6858000"/>
              <a:gd name="connsiteX48" fmla="*/ 5726057 w 6096000"/>
              <a:gd name="connsiteY48" fmla="*/ 6449787 h 6858000"/>
              <a:gd name="connsiteX49" fmla="*/ 5717791 w 6096000"/>
              <a:gd name="connsiteY49" fmla="*/ 6447711 h 6858000"/>
              <a:gd name="connsiteX50" fmla="*/ 5633066 w 6096000"/>
              <a:gd name="connsiteY50" fmla="*/ 6389579 h 6858000"/>
              <a:gd name="connsiteX51" fmla="*/ 5626867 w 6096000"/>
              <a:gd name="connsiteY51" fmla="*/ 6381275 h 6858000"/>
              <a:gd name="connsiteX52" fmla="*/ 5633066 w 6096000"/>
              <a:gd name="connsiteY52" fmla="*/ 6372971 h 6858000"/>
              <a:gd name="connsiteX53" fmla="*/ 5717791 w 6096000"/>
              <a:gd name="connsiteY53" fmla="*/ 6314840 h 6858000"/>
              <a:gd name="connsiteX54" fmla="*/ 5726057 w 6096000"/>
              <a:gd name="connsiteY54" fmla="*/ 6312763 h 6858000"/>
              <a:gd name="connsiteX55" fmla="*/ 5380229 w 6096000"/>
              <a:gd name="connsiteY55" fmla="*/ 6312763 h 6858000"/>
              <a:gd name="connsiteX56" fmla="*/ 5388412 w 6096000"/>
              <a:gd name="connsiteY56" fmla="*/ 6316915 h 6858000"/>
              <a:gd name="connsiteX57" fmla="*/ 5472280 w 6096000"/>
              <a:gd name="connsiteY57" fmla="*/ 6372971 h 6858000"/>
              <a:gd name="connsiteX58" fmla="*/ 5478417 w 6096000"/>
              <a:gd name="connsiteY58" fmla="*/ 6381275 h 6858000"/>
              <a:gd name="connsiteX59" fmla="*/ 5472280 w 6096000"/>
              <a:gd name="connsiteY59" fmla="*/ 6389579 h 6858000"/>
              <a:gd name="connsiteX60" fmla="*/ 5388412 w 6096000"/>
              <a:gd name="connsiteY60" fmla="*/ 6447711 h 6858000"/>
              <a:gd name="connsiteX61" fmla="*/ 5380229 w 6096000"/>
              <a:gd name="connsiteY61" fmla="*/ 6449787 h 6858000"/>
              <a:gd name="connsiteX62" fmla="*/ 5376138 w 6096000"/>
              <a:gd name="connsiteY62" fmla="*/ 6443559 h 6858000"/>
              <a:gd name="connsiteX63" fmla="*/ 5376138 w 6096000"/>
              <a:gd name="connsiteY63" fmla="*/ 6318992 h 6858000"/>
              <a:gd name="connsiteX64" fmla="*/ 5380229 w 6096000"/>
              <a:gd name="connsiteY64" fmla="*/ 6312763 h 6858000"/>
              <a:gd name="connsiteX65" fmla="*/ 4992184 w 6096000"/>
              <a:gd name="connsiteY65" fmla="*/ 6302243 h 6858000"/>
              <a:gd name="connsiteX66" fmla="*/ 4986024 w 6096000"/>
              <a:gd name="connsiteY66" fmla="*/ 6304321 h 6858000"/>
              <a:gd name="connsiteX67" fmla="*/ 4983972 w 6096000"/>
              <a:gd name="connsiteY67" fmla="*/ 6310551 h 6858000"/>
              <a:gd name="connsiteX68" fmla="*/ 5025033 w 6096000"/>
              <a:gd name="connsiteY68" fmla="*/ 6468402 h 6858000"/>
              <a:gd name="connsiteX69" fmla="*/ 5049670 w 6096000"/>
              <a:gd name="connsiteY69" fmla="*/ 6489171 h 6858000"/>
              <a:gd name="connsiteX70" fmla="*/ 5057882 w 6096000"/>
              <a:gd name="connsiteY70" fmla="*/ 6489171 h 6858000"/>
              <a:gd name="connsiteX71" fmla="*/ 5053776 w 6096000"/>
              <a:gd name="connsiteY71" fmla="*/ 6497479 h 6858000"/>
              <a:gd name="connsiteX72" fmla="*/ 5053776 w 6096000"/>
              <a:gd name="connsiteY72" fmla="*/ 6499556 h 6858000"/>
              <a:gd name="connsiteX73" fmla="*/ 5029139 w 6096000"/>
              <a:gd name="connsiteY73" fmla="*/ 6518249 h 6858000"/>
              <a:gd name="connsiteX74" fmla="*/ 4994237 w 6096000"/>
              <a:gd name="connsiteY74" fmla="*/ 6516172 h 6858000"/>
              <a:gd name="connsiteX75" fmla="*/ 4988078 w 6096000"/>
              <a:gd name="connsiteY75" fmla="*/ 6518249 h 6858000"/>
              <a:gd name="connsiteX76" fmla="*/ 4986024 w 6096000"/>
              <a:gd name="connsiteY76" fmla="*/ 6522403 h 6858000"/>
              <a:gd name="connsiteX77" fmla="*/ 4986024 w 6096000"/>
              <a:gd name="connsiteY77" fmla="*/ 6541096 h 6858000"/>
              <a:gd name="connsiteX78" fmla="*/ 4992184 w 6096000"/>
              <a:gd name="connsiteY78" fmla="*/ 6547327 h 6858000"/>
              <a:gd name="connsiteX79" fmla="*/ 5039404 w 6096000"/>
              <a:gd name="connsiteY79" fmla="*/ 6553557 h 6858000"/>
              <a:gd name="connsiteX80" fmla="*/ 5041458 w 6096000"/>
              <a:gd name="connsiteY80" fmla="*/ 6553557 h 6858000"/>
              <a:gd name="connsiteX81" fmla="*/ 5094838 w 6096000"/>
              <a:gd name="connsiteY81" fmla="*/ 6501633 h 6858000"/>
              <a:gd name="connsiteX82" fmla="*/ 5127687 w 6096000"/>
              <a:gd name="connsiteY82" fmla="*/ 6372861 h 6858000"/>
              <a:gd name="connsiteX83" fmla="*/ 5140005 w 6096000"/>
              <a:gd name="connsiteY83" fmla="*/ 6331321 h 6858000"/>
              <a:gd name="connsiteX84" fmla="*/ 5144111 w 6096000"/>
              <a:gd name="connsiteY84" fmla="*/ 6310551 h 6858000"/>
              <a:gd name="connsiteX85" fmla="*/ 5142058 w 6096000"/>
              <a:gd name="connsiteY85" fmla="*/ 6304321 h 6858000"/>
              <a:gd name="connsiteX86" fmla="*/ 5137952 w 6096000"/>
              <a:gd name="connsiteY86" fmla="*/ 6302243 h 6858000"/>
              <a:gd name="connsiteX87" fmla="*/ 5109209 w 6096000"/>
              <a:gd name="connsiteY87" fmla="*/ 6302243 h 6858000"/>
              <a:gd name="connsiteX88" fmla="*/ 5103050 w 6096000"/>
              <a:gd name="connsiteY88" fmla="*/ 6306398 h 6858000"/>
              <a:gd name="connsiteX89" fmla="*/ 5066094 w 6096000"/>
              <a:gd name="connsiteY89" fmla="*/ 6447632 h 6858000"/>
              <a:gd name="connsiteX90" fmla="*/ 5064041 w 6096000"/>
              <a:gd name="connsiteY90" fmla="*/ 6447632 h 6858000"/>
              <a:gd name="connsiteX91" fmla="*/ 5025033 w 6096000"/>
              <a:gd name="connsiteY91" fmla="*/ 6306398 h 6858000"/>
              <a:gd name="connsiteX92" fmla="*/ 5018874 w 6096000"/>
              <a:gd name="connsiteY92" fmla="*/ 6302243 h 6858000"/>
              <a:gd name="connsiteX93" fmla="*/ 4992184 w 6096000"/>
              <a:gd name="connsiteY93" fmla="*/ 6302243 h 6858000"/>
              <a:gd name="connsiteX94" fmla="*/ 4952412 w 6096000"/>
              <a:gd name="connsiteY94" fmla="*/ 6299906 h 6858000"/>
              <a:gd name="connsiteX95" fmla="*/ 4903317 w 6096000"/>
              <a:gd name="connsiteY95" fmla="*/ 6320715 h 6858000"/>
              <a:gd name="connsiteX96" fmla="*/ 4903317 w 6096000"/>
              <a:gd name="connsiteY96" fmla="*/ 6308230 h 6858000"/>
              <a:gd name="connsiteX97" fmla="*/ 4897181 w 6096000"/>
              <a:gd name="connsiteY97" fmla="*/ 6301987 h 6858000"/>
              <a:gd name="connsiteX98" fmla="*/ 4868542 w 6096000"/>
              <a:gd name="connsiteY98" fmla="*/ 6301987 h 6858000"/>
              <a:gd name="connsiteX99" fmla="*/ 4862406 w 6096000"/>
              <a:gd name="connsiteY99" fmla="*/ 6308230 h 6858000"/>
              <a:gd name="connsiteX100" fmla="*/ 4862406 w 6096000"/>
              <a:gd name="connsiteY100" fmla="*/ 6483025 h 6858000"/>
              <a:gd name="connsiteX101" fmla="*/ 4868542 w 6096000"/>
              <a:gd name="connsiteY101" fmla="*/ 6489268 h 6858000"/>
              <a:gd name="connsiteX102" fmla="*/ 4897181 w 6096000"/>
              <a:gd name="connsiteY102" fmla="*/ 6489268 h 6858000"/>
              <a:gd name="connsiteX103" fmla="*/ 4903317 w 6096000"/>
              <a:gd name="connsiteY103" fmla="*/ 6483025 h 6858000"/>
              <a:gd name="connsiteX104" fmla="*/ 4903317 w 6096000"/>
              <a:gd name="connsiteY104" fmla="*/ 6362333 h 6858000"/>
              <a:gd name="connsiteX105" fmla="*/ 4954457 w 6096000"/>
              <a:gd name="connsiteY105" fmla="*/ 6339443 h 6858000"/>
              <a:gd name="connsiteX106" fmla="*/ 4960594 w 6096000"/>
              <a:gd name="connsiteY106" fmla="*/ 6333200 h 6858000"/>
              <a:gd name="connsiteX107" fmla="*/ 4960594 w 6096000"/>
              <a:gd name="connsiteY107" fmla="*/ 6306149 h 6858000"/>
              <a:gd name="connsiteX108" fmla="*/ 4958548 w 6096000"/>
              <a:gd name="connsiteY108" fmla="*/ 6301987 h 6858000"/>
              <a:gd name="connsiteX109" fmla="*/ 4952412 w 6096000"/>
              <a:gd name="connsiteY109" fmla="*/ 6299906 h 6858000"/>
              <a:gd name="connsiteX110" fmla="*/ 4751504 w 6096000"/>
              <a:gd name="connsiteY110" fmla="*/ 6296399 h 6858000"/>
              <a:gd name="connsiteX111" fmla="*/ 4681148 w 6096000"/>
              <a:gd name="connsiteY111" fmla="*/ 6304717 h 6858000"/>
              <a:gd name="connsiteX112" fmla="*/ 4674940 w 6096000"/>
              <a:gd name="connsiteY112" fmla="*/ 6310955 h 6858000"/>
              <a:gd name="connsiteX113" fmla="*/ 4677009 w 6096000"/>
              <a:gd name="connsiteY113" fmla="*/ 6335908 h 6858000"/>
              <a:gd name="connsiteX114" fmla="*/ 4679079 w 6096000"/>
              <a:gd name="connsiteY114" fmla="*/ 6340067 h 6858000"/>
              <a:gd name="connsiteX115" fmla="*/ 4683217 w 6096000"/>
              <a:gd name="connsiteY115" fmla="*/ 6342146 h 6858000"/>
              <a:gd name="connsiteX116" fmla="*/ 4749434 w 6096000"/>
              <a:gd name="connsiteY116" fmla="*/ 6337987 h 6858000"/>
              <a:gd name="connsiteX117" fmla="*/ 4772196 w 6096000"/>
              <a:gd name="connsiteY117" fmla="*/ 6360861 h 6858000"/>
              <a:gd name="connsiteX118" fmla="*/ 4772196 w 6096000"/>
              <a:gd name="connsiteY118" fmla="*/ 6373337 h 6858000"/>
              <a:gd name="connsiteX119" fmla="*/ 4726672 w 6096000"/>
              <a:gd name="connsiteY119" fmla="*/ 6377496 h 6858000"/>
              <a:gd name="connsiteX120" fmla="*/ 4662524 w 6096000"/>
              <a:gd name="connsiteY120" fmla="*/ 6433640 h 6858000"/>
              <a:gd name="connsiteX121" fmla="*/ 4718395 w 6096000"/>
              <a:gd name="connsiteY121" fmla="*/ 6493943 h 6858000"/>
              <a:gd name="connsiteX122" fmla="*/ 4778404 w 6096000"/>
              <a:gd name="connsiteY122" fmla="*/ 6481467 h 6858000"/>
              <a:gd name="connsiteX123" fmla="*/ 4807374 w 6096000"/>
              <a:gd name="connsiteY123" fmla="*/ 6493943 h 6858000"/>
              <a:gd name="connsiteX124" fmla="*/ 4813582 w 6096000"/>
              <a:gd name="connsiteY124" fmla="*/ 6491864 h 6858000"/>
              <a:gd name="connsiteX125" fmla="*/ 4815651 w 6096000"/>
              <a:gd name="connsiteY125" fmla="*/ 6485626 h 6858000"/>
              <a:gd name="connsiteX126" fmla="*/ 4815651 w 6096000"/>
              <a:gd name="connsiteY126" fmla="*/ 6360861 h 6858000"/>
              <a:gd name="connsiteX127" fmla="*/ 4751504 w 6096000"/>
              <a:gd name="connsiteY127" fmla="*/ 6296399 h 6858000"/>
              <a:gd name="connsiteX128" fmla="*/ 4422899 w 6096000"/>
              <a:gd name="connsiteY128" fmla="*/ 6296399 h 6858000"/>
              <a:gd name="connsiteX129" fmla="*/ 4338738 w 6096000"/>
              <a:gd name="connsiteY129" fmla="*/ 6395171 h 6858000"/>
              <a:gd name="connsiteX130" fmla="*/ 4422899 w 6096000"/>
              <a:gd name="connsiteY130" fmla="*/ 6493943 h 6858000"/>
              <a:gd name="connsiteX131" fmla="*/ 4507060 w 6096000"/>
              <a:gd name="connsiteY131" fmla="*/ 6395171 h 6858000"/>
              <a:gd name="connsiteX132" fmla="*/ 4422899 w 6096000"/>
              <a:gd name="connsiteY132" fmla="*/ 6296399 h 6858000"/>
              <a:gd name="connsiteX133" fmla="*/ 4206945 w 6096000"/>
              <a:gd name="connsiteY133" fmla="*/ 6270683 h 6858000"/>
              <a:gd name="connsiteX134" fmla="*/ 4223310 w 6096000"/>
              <a:gd name="connsiteY134" fmla="*/ 6270683 h 6858000"/>
              <a:gd name="connsiteX135" fmla="*/ 4266267 w 6096000"/>
              <a:gd name="connsiteY135" fmla="*/ 6310425 h 6858000"/>
              <a:gd name="connsiteX136" fmla="*/ 4221264 w 6096000"/>
              <a:gd name="connsiteY136" fmla="*/ 6348076 h 6858000"/>
              <a:gd name="connsiteX137" fmla="*/ 4176261 w 6096000"/>
              <a:gd name="connsiteY137" fmla="*/ 6348076 h 6858000"/>
              <a:gd name="connsiteX138" fmla="*/ 4176261 w 6096000"/>
              <a:gd name="connsiteY138" fmla="*/ 6272775 h 6858000"/>
              <a:gd name="connsiteX139" fmla="*/ 4206945 w 6096000"/>
              <a:gd name="connsiteY139" fmla="*/ 6270683 h 6858000"/>
              <a:gd name="connsiteX140" fmla="*/ 4583182 w 6096000"/>
              <a:gd name="connsiteY140" fmla="*/ 6258994 h 6858000"/>
              <a:gd name="connsiteX141" fmla="*/ 4554472 w 6096000"/>
              <a:gd name="connsiteY141" fmla="*/ 6265238 h 6858000"/>
              <a:gd name="connsiteX142" fmla="*/ 4548320 w 6096000"/>
              <a:gd name="connsiteY142" fmla="*/ 6271482 h 6858000"/>
              <a:gd name="connsiteX143" fmla="*/ 4548320 w 6096000"/>
              <a:gd name="connsiteY143" fmla="*/ 6302704 h 6858000"/>
              <a:gd name="connsiteX144" fmla="*/ 4531914 w 6096000"/>
              <a:gd name="connsiteY144" fmla="*/ 6302704 h 6858000"/>
              <a:gd name="connsiteX145" fmla="*/ 4525762 w 6096000"/>
              <a:gd name="connsiteY145" fmla="*/ 6308949 h 6858000"/>
              <a:gd name="connsiteX146" fmla="*/ 4525762 w 6096000"/>
              <a:gd name="connsiteY146" fmla="*/ 6333927 h 6858000"/>
              <a:gd name="connsiteX147" fmla="*/ 4531914 w 6096000"/>
              <a:gd name="connsiteY147" fmla="*/ 6340171 h 6858000"/>
              <a:gd name="connsiteX148" fmla="*/ 4548320 w 6096000"/>
              <a:gd name="connsiteY148" fmla="*/ 6340171 h 6858000"/>
              <a:gd name="connsiteX149" fmla="*/ 4548320 w 6096000"/>
              <a:gd name="connsiteY149" fmla="*/ 6423430 h 6858000"/>
              <a:gd name="connsiteX150" fmla="*/ 4603689 w 6096000"/>
              <a:gd name="connsiteY150" fmla="*/ 6496281 h 6858000"/>
              <a:gd name="connsiteX151" fmla="*/ 4636500 w 6096000"/>
              <a:gd name="connsiteY151" fmla="*/ 6492118 h 6858000"/>
              <a:gd name="connsiteX152" fmla="*/ 4642652 w 6096000"/>
              <a:gd name="connsiteY152" fmla="*/ 6483792 h 6858000"/>
              <a:gd name="connsiteX153" fmla="*/ 4640602 w 6096000"/>
              <a:gd name="connsiteY153" fmla="*/ 6460896 h 6858000"/>
              <a:gd name="connsiteX154" fmla="*/ 4634449 w 6096000"/>
              <a:gd name="connsiteY154" fmla="*/ 6452570 h 6858000"/>
              <a:gd name="connsiteX155" fmla="*/ 4609841 w 6096000"/>
              <a:gd name="connsiteY155" fmla="*/ 6454652 h 6858000"/>
              <a:gd name="connsiteX156" fmla="*/ 4591385 w 6096000"/>
              <a:gd name="connsiteY156" fmla="*/ 6417185 h 6858000"/>
              <a:gd name="connsiteX157" fmla="*/ 4591385 w 6096000"/>
              <a:gd name="connsiteY157" fmla="*/ 6340171 h 6858000"/>
              <a:gd name="connsiteX158" fmla="*/ 4634449 w 6096000"/>
              <a:gd name="connsiteY158" fmla="*/ 6340171 h 6858000"/>
              <a:gd name="connsiteX159" fmla="*/ 4640602 w 6096000"/>
              <a:gd name="connsiteY159" fmla="*/ 6333927 h 6858000"/>
              <a:gd name="connsiteX160" fmla="*/ 4640602 w 6096000"/>
              <a:gd name="connsiteY160" fmla="*/ 6308949 h 6858000"/>
              <a:gd name="connsiteX161" fmla="*/ 4634449 w 6096000"/>
              <a:gd name="connsiteY161" fmla="*/ 6302704 h 6858000"/>
              <a:gd name="connsiteX162" fmla="*/ 4591385 w 6096000"/>
              <a:gd name="connsiteY162" fmla="*/ 6302704 h 6858000"/>
              <a:gd name="connsiteX163" fmla="*/ 4591385 w 6096000"/>
              <a:gd name="connsiteY163" fmla="*/ 6265238 h 6858000"/>
              <a:gd name="connsiteX164" fmla="*/ 4589334 w 6096000"/>
              <a:gd name="connsiteY164" fmla="*/ 6258994 h 6858000"/>
              <a:gd name="connsiteX165" fmla="*/ 4583182 w 6096000"/>
              <a:gd name="connsiteY165" fmla="*/ 6258994 h 6858000"/>
              <a:gd name="connsiteX166" fmla="*/ 4217278 w 6096000"/>
              <a:gd name="connsiteY166" fmla="*/ 6229772 h 6858000"/>
              <a:gd name="connsiteX167" fmla="*/ 4136861 w 6096000"/>
              <a:gd name="connsiteY167" fmla="*/ 6233924 h 6858000"/>
              <a:gd name="connsiteX168" fmla="*/ 4130674 w 6096000"/>
              <a:gd name="connsiteY168" fmla="*/ 6242228 h 6858000"/>
              <a:gd name="connsiteX169" fmla="*/ 4130674 w 6096000"/>
              <a:gd name="connsiteY169" fmla="*/ 6483040 h 6858000"/>
              <a:gd name="connsiteX170" fmla="*/ 4138922 w 6096000"/>
              <a:gd name="connsiteY170" fmla="*/ 6489268 h 6858000"/>
              <a:gd name="connsiteX171" fmla="*/ 4167790 w 6096000"/>
              <a:gd name="connsiteY171" fmla="*/ 6489268 h 6858000"/>
              <a:gd name="connsiteX172" fmla="*/ 4176038 w 6096000"/>
              <a:gd name="connsiteY172" fmla="*/ 6483040 h 6858000"/>
              <a:gd name="connsiteX173" fmla="*/ 4176038 w 6096000"/>
              <a:gd name="connsiteY173" fmla="*/ 6387546 h 6858000"/>
              <a:gd name="connsiteX174" fmla="*/ 4225526 w 6096000"/>
              <a:gd name="connsiteY174" fmla="*/ 6389621 h 6858000"/>
              <a:gd name="connsiteX175" fmla="*/ 4266766 w 6096000"/>
              <a:gd name="connsiteY175" fmla="*/ 6485115 h 6858000"/>
              <a:gd name="connsiteX176" fmla="*/ 4272952 w 6096000"/>
              <a:gd name="connsiteY176" fmla="*/ 6489268 h 6858000"/>
              <a:gd name="connsiteX177" fmla="*/ 4305944 w 6096000"/>
              <a:gd name="connsiteY177" fmla="*/ 6489268 h 6858000"/>
              <a:gd name="connsiteX178" fmla="*/ 4312130 w 6096000"/>
              <a:gd name="connsiteY178" fmla="*/ 6487192 h 6858000"/>
              <a:gd name="connsiteX179" fmla="*/ 4314192 w 6096000"/>
              <a:gd name="connsiteY179" fmla="*/ 6480964 h 6858000"/>
              <a:gd name="connsiteX180" fmla="*/ 4266766 w 6096000"/>
              <a:gd name="connsiteY180" fmla="*/ 6377166 h 6858000"/>
              <a:gd name="connsiteX181" fmla="*/ 4312130 w 6096000"/>
              <a:gd name="connsiteY181" fmla="*/ 6308658 h 6858000"/>
              <a:gd name="connsiteX182" fmla="*/ 4223464 w 6096000"/>
              <a:gd name="connsiteY182" fmla="*/ 6229772 h 6858000"/>
              <a:gd name="connsiteX183" fmla="*/ 4217278 w 6096000"/>
              <a:gd name="connsiteY183" fmla="*/ 6229772 h 6858000"/>
              <a:gd name="connsiteX184" fmla="*/ 5579833 w 6096000"/>
              <a:gd name="connsiteY184" fmla="*/ 6196766 h 6858000"/>
              <a:gd name="connsiteX185" fmla="*/ 5588076 w 6096000"/>
              <a:gd name="connsiteY185" fmla="*/ 6196766 h 6858000"/>
              <a:gd name="connsiteX186" fmla="*/ 5695218 w 6096000"/>
              <a:gd name="connsiteY186" fmla="*/ 6258579 h 6858000"/>
              <a:gd name="connsiteX187" fmla="*/ 5699339 w 6096000"/>
              <a:gd name="connsiteY187" fmla="*/ 6264760 h 6858000"/>
              <a:gd name="connsiteX188" fmla="*/ 5691097 w 6096000"/>
              <a:gd name="connsiteY188" fmla="*/ 6270941 h 6858000"/>
              <a:gd name="connsiteX189" fmla="*/ 5600438 w 6096000"/>
              <a:gd name="connsiteY189" fmla="*/ 6314210 h 6858000"/>
              <a:gd name="connsiteX190" fmla="*/ 5590136 w 6096000"/>
              <a:gd name="connsiteY190" fmla="*/ 6316270 h 6858000"/>
              <a:gd name="connsiteX191" fmla="*/ 5586015 w 6096000"/>
              <a:gd name="connsiteY191" fmla="*/ 6305968 h 6858000"/>
              <a:gd name="connsiteX192" fmla="*/ 5577773 w 6096000"/>
              <a:gd name="connsiteY192" fmla="*/ 6205007 h 6858000"/>
              <a:gd name="connsiteX193" fmla="*/ 5579833 w 6096000"/>
              <a:gd name="connsiteY193" fmla="*/ 6196766 h 6858000"/>
              <a:gd name="connsiteX194" fmla="*/ 5522498 w 6096000"/>
              <a:gd name="connsiteY194" fmla="*/ 6195995 h 6858000"/>
              <a:gd name="connsiteX195" fmla="*/ 5526619 w 6096000"/>
              <a:gd name="connsiteY195" fmla="*/ 6196770 h 6858000"/>
              <a:gd name="connsiteX196" fmla="*/ 5528679 w 6096000"/>
              <a:gd name="connsiteY196" fmla="*/ 6207095 h 6858000"/>
              <a:gd name="connsiteX197" fmla="*/ 5520438 w 6096000"/>
              <a:gd name="connsiteY197" fmla="*/ 6308283 h 6858000"/>
              <a:gd name="connsiteX198" fmla="*/ 5516316 w 6096000"/>
              <a:gd name="connsiteY198" fmla="*/ 6316543 h 6858000"/>
              <a:gd name="connsiteX199" fmla="*/ 5506015 w 6096000"/>
              <a:gd name="connsiteY199" fmla="*/ 6316543 h 6858000"/>
              <a:gd name="connsiteX200" fmla="*/ 5415355 w 6096000"/>
              <a:gd name="connsiteY200" fmla="*/ 6271112 h 6858000"/>
              <a:gd name="connsiteX201" fmla="*/ 5407114 w 6096000"/>
              <a:gd name="connsiteY201" fmla="*/ 6264917 h 6858000"/>
              <a:gd name="connsiteX202" fmla="*/ 5411235 w 6096000"/>
              <a:gd name="connsiteY202" fmla="*/ 6258721 h 6858000"/>
              <a:gd name="connsiteX203" fmla="*/ 5518377 w 6096000"/>
              <a:gd name="connsiteY203" fmla="*/ 6196770 h 6858000"/>
              <a:gd name="connsiteX204" fmla="*/ 5522498 w 6096000"/>
              <a:gd name="connsiteY204" fmla="*/ 6195995 h 6858000"/>
              <a:gd name="connsiteX205" fmla="*/ 5553811 w 6096000"/>
              <a:gd name="connsiteY205" fmla="*/ 6160806 h 6858000"/>
              <a:gd name="connsiteX206" fmla="*/ 5336980 w 6096000"/>
              <a:gd name="connsiteY206" fmla="*/ 6379976 h 6858000"/>
              <a:gd name="connsiteX207" fmla="*/ 5553811 w 6096000"/>
              <a:gd name="connsiteY207" fmla="*/ 6599145 h 6858000"/>
              <a:gd name="connsiteX208" fmla="*/ 5770643 w 6096000"/>
              <a:gd name="connsiteY208" fmla="*/ 6379976 h 6858000"/>
              <a:gd name="connsiteX209" fmla="*/ 5553811 w 6096000"/>
              <a:gd name="connsiteY209" fmla="*/ 6160806 h 6858000"/>
              <a:gd name="connsiteX210" fmla="*/ 5553226 w 6096000"/>
              <a:gd name="connsiteY210" fmla="*/ 6129247 h 6858000"/>
              <a:gd name="connsiteX211" fmla="*/ 5799865 w 6096000"/>
              <a:gd name="connsiteY211" fmla="*/ 6378808 h 6858000"/>
              <a:gd name="connsiteX212" fmla="*/ 5553226 w 6096000"/>
              <a:gd name="connsiteY212" fmla="*/ 6628369 h 6858000"/>
              <a:gd name="connsiteX213" fmla="*/ 5306588 w 6096000"/>
              <a:gd name="connsiteY213" fmla="*/ 6378808 h 6858000"/>
              <a:gd name="connsiteX214" fmla="*/ 5553226 w 6096000"/>
              <a:gd name="connsiteY214" fmla="*/ 6129247 h 6858000"/>
              <a:gd name="connsiteX215" fmla="*/ 5540303 w 6096000"/>
              <a:gd name="connsiteY215" fmla="*/ 6050671 h 6858000"/>
              <a:gd name="connsiteX216" fmla="*/ 5527964 w 6096000"/>
              <a:gd name="connsiteY216" fmla="*/ 6100554 h 6858000"/>
              <a:gd name="connsiteX217" fmla="*/ 5505342 w 6096000"/>
              <a:gd name="connsiteY217" fmla="*/ 6104711 h 6858000"/>
              <a:gd name="connsiteX218" fmla="*/ 5478607 w 6096000"/>
              <a:gd name="connsiteY218" fmla="*/ 6058985 h 6858000"/>
              <a:gd name="connsiteX219" fmla="*/ 5478607 w 6096000"/>
              <a:gd name="connsiteY219" fmla="*/ 6056906 h 6858000"/>
              <a:gd name="connsiteX220" fmla="*/ 5476550 w 6096000"/>
              <a:gd name="connsiteY220" fmla="*/ 6058985 h 6858000"/>
              <a:gd name="connsiteX221" fmla="*/ 5455985 w 6096000"/>
              <a:gd name="connsiteY221" fmla="*/ 6063142 h 6858000"/>
              <a:gd name="connsiteX222" fmla="*/ 5455985 w 6096000"/>
              <a:gd name="connsiteY222" fmla="*/ 6065220 h 6858000"/>
              <a:gd name="connsiteX223" fmla="*/ 5451872 w 6096000"/>
              <a:gd name="connsiteY223" fmla="*/ 6090162 h 6858000"/>
              <a:gd name="connsiteX224" fmla="*/ 5455985 w 6096000"/>
              <a:gd name="connsiteY224" fmla="*/ 6117182 h 6858000"/>
              <a:gd name="connsiteX225" fmla="*/ 5435420 w 6096000"/>
              <a:gd name="connsiteY225" fmla="*/ 6125495 h 6858000"/>
              <a:gd name="connsiteX226" fmla="*/ 5398402 w 6096000"/>
              <a:gd name="connsiteY226" fmla="*/ 6090162 h 6858000"/>
              <a:gd name="connsiteX227" fmla="*/ 5398402 w 6096000"/>
              <a:gd name="connsiteY227" fmla="*/ 6088083 h 6858000"/>
              <a:gd name="connsiteX228" fmla="*/ 5396346 w 6096000"/>
              <a:gd name="connsiteY228" fmla="*/ 6088083 h 6858000"/>
              <a:gd name="connsiteX229" fmla="*/ 5377837 w 6096000"/>
              <a:gd name="connsiteY229" fmla="*/ 6100554 h 6858000"/>
              <a:gd name="connsiteX230" fmla="*/ 5377837 w 6096000"/>
              <a:gd name="connsiteY230" fmla="*/ 6102632 h 6858000"/>
              <a:gd name="connsiteX231" fmla="*/ 5390176 w 6096000"/>
              <a:gd name="connsiteY231" fmla="*/ 6152515 h 6858000"/>
              <a:gd name="connsiteX232" fmla="*/ 5373724 w 6096000"/>
              <a:gd name="connsiteY232" fmla="*/ 6164986 h 6858000"/>
              <a:gd name="connsiteX233" fmla="*/ 5330536 w 6096000"/>
              <a:gd name="connsiteY233" fmla="*/ 6137966 h 6858000"/>
              <a:gd name="connsiteX234" fmla="*/ 5328480 w 6096000"/>
              <a:gd name="connsiteY234" fmla="*/ 6137966 h 6858000"/>
              <a:gd name="connsiteX235" fmla="*/ 5328480 w 6096000"/>
              <a:gd name="connsiteY235" fmla="*/ 6140044 h 6858000"/>
              <a:gd name="connsiteX236" fmla="*/ 5312027 w 6096000"/>
              <a:gd name="connsiteY236" fmla="*/ 6154594 h 6858000"/>
              <a:gd name="connsiteX237" fmla="*/ 5312027 w 6096000"/>
              <a:gd name="connsiteY237" fmla="*/ 6156672 h 6858000"/>
              <a:gd name="connsiteX238" fmla="*/ 5338763 w 6096000"/>
              <a:gd name="connsiteY238" fmla="*/ 6202398 h 6858000"/>
              <a:gd name="connsiteX239" fmla="*/ 5324366 w 6096000"/>
              <a:gd name="connsiteY239" fmla="*/ 6219026 h 6858000"/>
              <a:gd name="connsiteX240" fmla="*/ 5275010 w 6096000"/>
              <a:gd name="connsiteY240" fmla="*/ 6206555 h 6858000"/>
              <a:gd name="connsiteX241" fmla="*/ 5272953 w 6096000"/>
              <a:gd name="connsiteY241" fmla="*/ 6206555 h 6858000"/>
              <a:gd name="connsiteX242" fmla="*/ 5262671 w 6096000"/>
              <a:gd name="connsiteY242" fmla="*/ 6225261 h 6858000"/>
              <a:gd name="connsiteX243" fmla="*/ 5262671 w 6096000"/>
              <a:gd name="connsiteY243" fmla="*/ 6227340 h 6858000"/>
              <a:gd name="connsiteX244" fmla="*/ 5299688 w 6096000"/>
              <a:gd name="connsiteY244" fmla="*/ 6264752 h 6858000"/>
              <a:gd name="connsiteX245" fmla="*/ 5291462 w 6096000"/>
              <a:gd name="connsiteY245" fmla="*/ 6283458 h 6858000"/>
              <a:gd name="connsiteX246" fmla="*/ 5240049 w 6096000"/>
              <a:gd name="connsiteY246" fmla="*/ 6283458 h 6858000"/>
              <a:gd name="connsiteX247" fmla="*/ 5237992 w 6096000"/>
              <a:gd name="connsiteY247" fmla="*/ 6283458 h 6858000"/>
              <a:gd name="connsiteX248" fmla="*/ 5237992 w 6096000"/>
              <a:gd name="connsiteY248" fmla="*/ 6285536 h 6858000"/>
              <a:gd name="connsiteX249" fmla="*/ 5231823 w 6096000"/>
              <a:gd name="connsiteY249" fmla="*/ 6306320 h 6858000"/>
              <a:gd name="connsiteX250" fmla="*/ 5233879 w 6096000"/>
              <a:gd name="connsiteY250" fmla="*/ 6308399 h 6858000"/>
              <a:gd name="connsiteX251" fmla="*/ 5277066 w 6096000"/>
              <a:gd name="connsiteY251" fmla="*/ 6333340 h 6858000"/>
              <a:gd name="connsiteX252" fmla="*/ 5275010 w 6096000"/>
              <a:gd name="connsiteY252" fmla="*/ 6356204 h 6858000"/>
              <a:gd name="connsiteX253" fmla="*/ 5225653 w 6096000"/>
              <a:gd name="connsiteY253" fmla="*/ 6368675 h 6858000"/>
              <a:gd name="connsiteX254" fmla="*/ 5223596 w 6096000"/>
              <a:gd name="connsiteY254" fmla="*/ 6368675 h 6858000"/>
              <a:gd name="connsiteX255" fmla="*/ 5223596 w 6096000"/>
              <a:gd name="connsiteY255" fmla="*/ 6370752 h 6858000"/>
              <a:gd name="connsiteX256" fmla="*/ 5223596 w 6096000"/>
              <a:gd name="connsiteY256" fmla="*/ 6381145 h 6858000"/>
              <a:gd name="connsiteX257" fmla="*/ 5223596 w 6096000"/>
              <a:gd name="connsiteY257" fmla="*/ 6391537 h 6858000"/>
              <a:gd name="connsiteX258" fmla="*/ 5223596 w 6096000"/>
              <a:gd name="connsiteY258" fmla="*/ 6393616 h 6858000"/>
              <a:gd name="connsiteX259" fmla="*/ 5225653 w 6096000"/>
              <a:gd name="connsiteY259" fmla="*/ 6393616 h 6858000"/>
              <a:gd name="connsiteX260" fmla="*/ 5275010 w 6096000"/>
              <a:gd name="connsiteY260" fmla="*/ 6406087 h 6858000"/>
              <a:gd name="connsiteX261" fmla="*/ 5279123 w 6096000"/>
              <a:gd name="connsiteY261" fmla="*/ 6428949 h 6858000"/>
              <a:gd name="connsiteX262" fmla="*/ 5233879 w 6096000"/>
              <a:gd name="connsiteY262" fmla="*/ 6455969 h 6858000"/>
              <a:gd name="connsiteX263" fmla="*/ 5231823 w 6096000"/>
              <a:gd name="connsiteY263" fmla="*/ 6455969 h 6858000"/>
              <a:gd name="connsiteX264" fmla="*/ 5231823 w 6096000"/>
              <a:gd name="connsiteY264" fmla="*/ 6458048 h 6858000"/>
              <a:gd name="connsiteX265" fmla="*/ 5237992 w 6096000"/>
              <a:gd name="connsiteY265" fmla="*/ 6478833 h 6858000"/>
              <a:gd name="connsiteX266" fmla="*/ 5240049 w 6096000"/>
              <a:gd name="connsiteY266" fmla="*/ 6478833 h 6858000"/>
              <a:gd name="connsiteX267" fmla="*/ 5291462 w 6096000"/>
              <a:gd name="connsiteY267" fmla="*/ 6478833 h 6858000"/>
              <a:gd name="connsiteX268" fmla="*/ 5299688 w 6096000"/>
              <a:gd name="connsiteY268" fmla="*/ 6499616 h 6858000"/>
              <a:gd name="connsiteX269" fmla="*/ 5262671 w 6096000"/>
              <a:gd name="connsiteY269" fmla="*/ 6537029 h 6858000"/>
              <a:gd name="connsiteX270" fmla="*/ 5262671 w 6096000"/>
              <a:gd name="connsiteY270" fmla="*/ 6539107 h 6858000"/>
              <a:gd name="connsiteX271" fmla="*/ 5275010 w 6096000"/>
              <a:gd name="connsiteY271" fmla="*/ 6557813 h 6858000"/>
              <a:gd name="connsiteX272" fmla="*/ 5326423 w 6096000"/>
              <a:gd name="connsiteY272" fmla="*/ 6543265 h 6858000"/>
              <a:gd name="connsiteX273" fmla="*/ 5338763 w 6096000"/>
              <a:gd name="connsiteY273" fmla="*/ 6561971 h 6858000"/>
              <a:gd name="connsiteX274" fmla="*/ 5312027 w 6096000"/>
              <a:gd name="connsiteY274" fmla="*/ 6607697 h 6858000"/>
              <a:gd name="connsiteX275" fmla="*/ 5314084 w 6096000"/>
              <a:gd name="connsiteY275" fmla="*/ 6609774 h 6858000"/>
              <a:gd name="connsiteX276" fmla="*/ 5328480 w 6096000"/>
              <a:gd name="connsiteY276" fmla="*/ 6624324 h 6858000"/>
              <a:gd name="connsiteX277" fmla="*/ 5330536 w 6096000"/>
              <a:gd name="connsiteY277" fmla="*/ 6624324 h 6858000"/>
              <a:gd name="connsiteX278" fmla="*/ 5375780 w 6096000"/>
              <a:gd name="connsiteY278" fmla="*/ 6597304 h 6858000"/>
              <a:gd name="connsiteX279" fmla="*/ 5392233 w 6096000"/>
              <a:gd name="connsiteY279" fmla="*/ 6611853 h 6858000"/>
              <a:gd name="connsiteX280" fmla="*/ 5379894 w 6096000"/>
              <a:gd name="connsiteY280" fmla="*/ 6661736 h 6858000"/>
              <a:gd name="connsiteX281" fmla="*/ 5379894 w 6096000"/>
              <a:gd name="connsiteY281" fmla="*/ 6663815 h 6858000"/>
              <a:gd name="connsiteX282" fmla="*/ 5398402 w 6096000"/>
              <a:gd name="connsiteY282" fmla="*/ 6674206 h 6858000"/>
              <a:gd name="connsiteX283" fmla="*/ 5398402 w 6096000"/>
              <a:gd name="connsiteY283" fmla="*/ 6676285 h 6858000"/>
              <a:gd name="connsiteX284" fmla="*/ 5400459 w 6096000"/>
              <a:gd name="connsiteY284" fmla="*/ 6674206 h 6858000"/>
              <a:gd name="connsiteX285" fmla="*/ 5437476 w 6096000"/>
              <a:gd name="connsiteY285" fmla="*/ 6636795 h 6858000"/>
              <a:gd name="connsiteX286" fmla="*/ 5455985 w 6096000"/>
              <a:gd name="connsiteY286" fmla="*/ 6645109 h 6858000"/>
              <a:gd name="connsiteX287" fmla="*/ 5453928 w 6096000"/>
              <a:gd name="connsiteY287" fmla="*/ 6672129 h 6858000"/>
              <a:gd name="connsiteX288" fmla="*/ 5455985 w 6096000"/>
              <a:gd name="connsiteY288" fmla="*/ 6697070 h 6858000"/>
              <a:gd name="connsiteX289" fmla="*/ 5455985 w 6096000"/>
              <a:gd name="connsiteY289" fmla="*/ 6699148 h 6858000"/>
              <a:gd name="connsiteX290" fmla="*/ 5458042 w 6096000"/>
              <a:gd name="connsiteY290" fmla="*/ 6699148 h 6858000"/>
              <a:gd name="connsiteX291" fmla="*/ 5478607 w 6096000"/>
              <a:gd name="connsiteY291" fmla="*/ 6705383 h 6858000"/>
              <a:gd name="connsiteX292" fmla="*/ 5480663 w 6096000"/>
              <a:gd name="connsiteY292" fmla="*/ 6705383 h 6858000"/>
              <a:gd name="connsiteX293" fmla="*/ 5505342 w 6096000"/>
              <a:gd name="connsiteY293" fmla="*/ 6659658 h 6858000"/>
              <a:gd name="connsiteX294" fmla="*/ 5527964 w 6096000"/>
              <a:gd name="connsiteY294" fmla="*/ 6661736 h 6858000"/>
              <a:gd name="connsiteX295" fmla="*/ 5540303 w 6096000"/>
              <a:gd name="connsiteY295" fmla="*/ 6713697 h 6858000"/>
              <a:gd name="connsiteX296" fmla="*/ 5542359 w 6096000"/>
              <a:gd name="connsiteY296" fmla="*/ 6713697 h 6858000"/>
              <a:gd name="connsiteX297" fmla="*/ 5562925 w 6096000"/>
              <a:gd name="connsiteY297" fmla="*/ 6713697 h 6858000"/>
              <a:gd name="connsiteX298" fmla="*/ 5564982 w 6096000"/>
              <a:gd name="connsiteY298" fmla="*/ 6713697 h 6858000"/>
              <a:gd name="connsiteX299" fmla="*/ 5579378 w 6096000"/>
              <a:gd name="connsiteY299" fmla="*/ 6661736 h 6858000"/>
              <a:gd name="connsiteX300" fmla="*/ 5599943 w 6096000"/>
              <a:gd name="connsiteY300" fmla="*/ 6659658 h 6858000"/>
              <a:gd name="connsiteX301" fmla="*/ 5626678 w 6096000"/>
              <a:gd name="connsiteY301" fmla="*/ 6705383 h 6858000"/>
              <a:gd name="connsiteX302" fmla="*/ 5647243 w 6096000"/>
              <a:gd name="connsiteY302" fmla="*/ 6699148 h 6858000"/>
              <a:gd name="connsiteX303" fmla="*/ 5649300 w 6096000"/>
              <a:gd name="connsiteY303" fmla="*/ 6699148 h 6858000"/>
              <a:gd name="connsiteX304" fmla="*/ 5651356 w 6096000"/>
              <a:gd name="connsiteY304" fmla="*/ 6672129 h 6858000"/>
              <a:gd name="connsiteX305" fmla="*/ 5649300 w 6096000"/>
              <a:gd name="connsiteY305" fmla="*/ 6645109 h 6858000"/>
              <a:gd name="connsiteX306" fmla="*/ 5669865 w 6096000"/>
              <a:gd name="connsiteY306" fmla="*/ 6636795 h 6858000"/>
              <a:gd name="connsiteX307" fmla="*/ 5706882 w 6096000"/>
              <a:gd name="connsiteY307" fmla="*/ 6674206 h 6858000"/>
              <a:gd name="connsiteX308" fmla="*/ 5725391 w 6096000"/>
              <a:gd name="connsiteY308" fmla="*/ 6663815 h 6858000"/>
              <a:gd name="connsiteX309" fmla="*/ 5727448 w 6096000"/>
              <a:gd name="connsiteY309" fmla="*/ 6661736 h 6858000"/>
              <a:gd name="connsiteX310" fmla="*/ 5727448 w 6096000"/>
              <a:gd name="connsiteY310" fmla="*/ 6659658 h 6858000"/>
              <a:gd name="connsiteX311" fmla="*/ 5713052 w 6096000"/>
              <a:gd name="connsiteY311" fmla="*/ 6611853 h 6858000"/>
              <a:gd name="connsiteX312" fmla="*/ 5729504 w 6096000"/>
              <a:gd name="connsiteY312" fmla="*/ 6597304 h 6858000"/>
              <a:gd name="connsiteX313" fmla="*/ 5774748 w 6096000"/>
              <a:gd name="connsiteY313" fmla="*/ 6624324 h 6858000"/>
              <a:gd name="connsiteX314" fmla="*/ 5776805 w 6096000"/>
              <a:gd name="connsiteY314" fmla="*/ 6624324 h 6858000"/>
              <a:gd name="connsiteX315" fmla="*/ 5791201 w 6096000"/>
              <a:gd name="connsiteY315" fmla="*/ 6607697 h 6858000"/>
              <a:gd name="connsiteX316" fmla="*/ 5793257 w 6096000"/>
              <a:gd name="connsiteY316" fmla="*/ 6607697 h 6858000"/>
              <a:gd name="connsiteX317" fmla="*/ 5766522 w 6096000"/>
              <a:gd name="connsiteY317" fmla="*/ 6561971 h 6858000"/>
              <a:gd name="connsiteX318" fmla="*/ 5778861 w 6096000"/>
              <a:gd name="connsiteY318" fmla="*/ 6543265 h 6858000"/>
              <a:gd name="connsiteX319" fmla="*/ 5830275 w 6096000"/>
              <a:gd name="connsiteY319" fmla="*/ 6557813 h 6858000"/>
              <a:gd name="connsiteX320" fmla="*/ 5832331 w 6096000"/>
              <a:gd name="connsiteY320" fmla="*/ 6555735 h 6858000"/>
              <a:gd name="connsiteX321" fmla="*/ 5842614 w 6096000"/>
              <a:gd name="connsiteY321" fmla="*/ 6537029 h 6858000"/>
              <a:gd name="connsiteX322" fmla="*/ 5842614 w 6096000"/>
              <a:gd name="connsiteY322" fmla="*/ 6534951 h 6858000"/>
              <a:gd name="connsiteX323" fmla="*/ 5805596 w 6096000"/>
              <a:gd name="connsiteY323" fmla="*/ 6499616 h 6858000"/>
              <a:gd name="connsiteX324" fmla="*/ 5813822 w 6096000"/>
              <a:gd name="connsiteY324" fmla="*/ 6478833 h 6858000"/>
              <a:gd name="connsiteX325" fmla="*/ 5865236 w 6096000"/>
              <a:gd name="connsiteY325" fmla="*/ 6478833 h 6858000"/>
              <a:gd name="connsiteX326" fmla="*/ 5867292 w 6096000"/>
              <a:gd name="connsiteY326" fmla="*/ 6478833 h 6858000"/>
              <a:gd name="connsiteX327" fmla="*/ 5871405 w 6096000"/>
              <a:gd name="connsiteY327" fmla="*/ 6458048 h 6858000"/>
              <a:gd name="connsiteX328" fmla="*/ 5871405 w 6096000"/>
              <a:gd name="connsiteY328" fmla="*/ 6455969 h 6858000"/>
              <a:gd name="connsiteX329" fmla="*/ 5826162 w 6096000"/>
              <a:gd name="connsiteY329" fmla="*/ 6428949 h 6858000"/>
              <a:gd name="connsiteX330" fmla="*/ 5830275 w 6096000"/>
              <a:gd name="connsiteY330" fmla="*/ 6408165 h 6858000"/>
              <a:gd name="connsiteX331" fmla="*/ 5879632 w 6096000"/>
              <a:gd name="connsiteY331" fmla="*/ 6393616 h 6858000"/>
              <a:gd name="connsiteX332" fmla="*/ 5881688 w 6096000"/>
              <a:gd name="connsiteY332" fmla="*/ 6393616 h 6858000"/>
              <a:gd name="connsiteX333" fmla="*/ 5881688 w 6096000"/>
              <a:gd name="connsiteY333" fmla="*/ 6381145 h 6858000"/>
              <a:gd name="connsiteX334" fmla="*/ 5881688 w 6096000"/>
              <a:gd name="connsiteY334" fmla="*/ 6370752 h 6858000"/>
              <a:gd name="connsiteX335" fmla="*/ 5879632 w 6096000"/>
              <a:gd name="connsiteY335" fmla="*/ 6370752 h 6858000"/>
              <a:gd name="connsiteX336" fmla="*/ 5830275 w 6096000"/>
              <a:gd name="connsiteY336" fmla="*/ 6356204 h 6858000"/>
              <a:gd name="connsiteX337" fmla="*/ 5828218 w 6096000"/>
              <a:gd name="connsiteY337" fmla="*/ 6335419 h 6858000"/>
              <a:gd name="connsiteX338" fmla="*/ 5871405 w 6096000"/>
              <a:gd name="connsiteY338" fmla="*/ 6308399 h 6858000"/>
              <a:gd name="connsiteX339" fmla="*/ 5873462 w 6096000"/>
              <a:gd name="connsiteY339" fmla="*/ 6308399 h 6858000"/>
              <a:gd name="connsiteX340" fmla="*/ 5873462 w 6096000"/>
              <a:gd name="connsiteY340" fmla="*/ 6306320 h 6858000"/>
              <a:gd name="connsiteX341" fmla="*/ 5867292 w 6096000"/>
              <a:gd name="connsiteY341" fmla="*/ 6285536 h 6858000"/>
              <a:gd name="connsiteX342" fmla="*/ 5865236 w 6096000"/>
              <a:gd name="connsiteY342" fmla="*/ 6285536 h 6858000"/>
              <a:gd name="connsiteX343" fmla="*/ 5813822 w 6096000"/>
              <a:gd name="connsiteY343" fmla="*/ 6285536 h 6858000"/>
              <a:gd name="connsiteX344" fmla="*/ 5805596 w 6096000"/>
              <a:gd name="connsiteY344" fmla="*/ 6264752 h 6858000"/>
              <a:gd name="connsiteX345" fmla="*/ 5842614 w 6096000"/>
              <a:gd name="connsiteY345" fmla="*/ 6227340 h 6858000"/>
              <a:gd name="connsiteX346" fmla="*/ 5842614 w 6096000"/>
              <a:gd name="connsiteY346" fmla="*/ 6225261 h 6858000"/>
              <a:gd name="connsiteX347" fmla="*/ 5832331 w 6096000"/>
              <a:gd name="connsiteY347" fmla="*/ 6206555 h 6858000"/>
              <a:gd name="connsiteX348" fmla="*/ 5830275 w 6096000"/>
              <a:gd name="connsiteY348" fmla="*/ 6206555 h 6858000"/>
              <a:gd name="connsiteX349" fmla="*/ 5780918 w 6096000"/>
              <a:gd name="connsiteY349" fmla="*/ 6219026 h 6858000"/>
              <a:gd name="connsiteX350" fmla="*/ 5766522 w 6096000"/>
              <a:gd name="connsiteY350" fmla="*/ 6202398 h 6858000"/>
              <a:gd name="connsiteX351" fmla="*/ 5793257 w 6096000"/>
              <a:gd name="connsiteY351" fmla="*/ 6156672 h 6858000"/>
              <a:gd name="connsiteX352" fmla="*/ 5793257 w 6096000"/>
              <a:gd name="connsiteY352" fmla="*/ 6154594 h 6858000"/>
              <a:gd name="connsiteX353" fmla="*/ 5776805 w 6096000"/>
              <a:gd name="connsiteY353" fmla="*/ 6140044 h 6858000"/>
              <a:gd name="connsiteX354" fmla="*/ 5731561 w 6096000"/>
              <a:gd name="connsiteY354" fmla="*/ 6164986 h 6858000"/>
              <a:gd name="connsiteX355" fmla="*/ 5713052 w 6096000"/>
              <a:gd name="connsiteY355" fmla="*/ 6152515 h 6858000"/>
              <a:gd name="connsiteX356" fmla="*/ 5727448 w 6096000"/>
              <a:gd name="connsiteY356" fmla="*/ 6102632 h 6858000"/>
              <a:gd name="connsiteX357" fmla="*/ 5727448 w 6096000"/>
              <a:gd name="connsiteY357" fmla="*/ 6100554 h 6858000"/>
              <a:gd name="connsiteX358" fmla="*/ 5708939 w 6096000"/>
              <a:gd name="connsiteY358" fmla="*/ 6090162 h 6858000"/>
              <a:gd name="connsiteX359" fmla="*/ 5706882 w 6096000"/>
              <a:gd name="connsiteY359" fmla="*/ 6088083 h 6858000"/>
              <a:gd name="connsiteX360" fmla="*/ 5706882 w 6096000"/>
              <a:gd name="connsiteY360" fmla="*/ 6090162 h 6858000"/>
              <a:gd name="connsiteX361" fmla="*/ 5669865 w 6096000"/>
              <a:gd name="connsiteY361" fmla="*/ 6125495 h 6858000"/>
              <a:gd name="connsiteX362" fmla="*/ 5649300 w 6096000"/>
              <a:gd name="connsiteY362" fmla="*/ 6117182 h 6858000"/>
              <a:gd name="connsiteX363" fmla="*/ 5653412 w 6096000"/>
              <a:gd name="connsiteY363" fmla="*/ 6090162 h 6858000"/>
              <a:gd name="connsiteX364" fmla="*/ 5649300 w 6096000"/>
              <a:gd name="connsiteY364" fmla="*/ 6065220 h 6858000"/>
              <a:gd name="connsiteX365" fmla="*/ 5649300 w 6096000"/>
              <a:gd name="connsiteY365" fmla="*/ 6063142 h 6858000"/>
              <a:gd name="connsiteX366" fmla="*/ 5647243 w 6096000"/>
              <a:gd name="connsiteY366" fmla="*/ 6063142 h 6858000"/>
              <a:gd name="connsiteX367" fmla="*/ 5626678 w 6096000"/>
              <a:gd name="connsiteY367" fmla="*/ 6058985 h 6858000"/>
              <a:gd name="connsiteX368" fmla="*/ 5599943 w 6096000"/>
              <a:gd name="connsiteY368" fmla="*/ 6104711 h 6858000"/>
              <a:gd name="connsiteX369" fmla="*/ 5577321 w 6096000"/>
              <a:gd name="connsiteY369" fmla="*/ 6100554 h 6858000"/>
              <a:gd name="connsiteX370" fmla="*/ 5564982 w 6096000"/>
              <a:gd name="connsiteY370" fmla="*/ 6050671 h 6858000"/>
              <a:gd name="connsiteX371" fmla="*/ 5562925 w 6096000"/>
              <a:gd name="connsiteY371" fmla="*/ 6050671 h 6858000"/>
              <a:gd name="connsiteX372" fmla="*/ 5542359 w 6096000"/>
              <a:gd name="connsiteY372" fmla="*/ 6050671 h 6858000"/>
              <a:gd name="connsiteX373" fmla="*/ 5540303 w 6096000"/>
              <a:gd name="connsiteY373" fmla="*/ 6050671 h 6858000"/>
              <a:gd name="connsiteX374" fmla="*/ 0 w 6096000"/>
              <a:gd name="connsiteY374" fmla="*/ 0 h 6858000"/>
              <a:gd name="connsiteX375" fmla="*/ 6096000 w 6096000"/>
              <a:gd name="connsiteY375" fmla="*/ 0 h 6858000"/>
              <a:gd name="connsiteX376" fmla="*/ 6096000 w 6096000"/>
              <a:gd name="connsiteY376" fmla="*/ 6858000 h 6858000"/>
              <a:gd name="connsiteX377" fmla="*/ 0 w 6096000"/>
              <a:gd name="connsiteY37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Lst>
            <a:rect l="l" t="t" r="r" b="b"/>
            <a:pathLst>
              <a:path w="6096000" h="6858000">
                <a:moveTo>
                  <a:pt x="5507402" y="6448102"/>
                </a:moveTo>
                <a:cubicBezTo>
                  <a:pt x="5511483" y="6446018"/>
                  <a:pt x="5513524" y="6446018"/>
                  <a:pt x="5517605" y="6448102"/>
                </a:cubicBezTo>
                <a:cubicBezTo>
                  <a:pt x="5519645" y="6450187"/>
                  <a:pt x="5521686" y="6452271"/>
                  <a:pt x="5521686" y="6456440"/>
                </a:cubicBezTo>
                <a:cubicBezTo>
                  <a:pt x="5527808" y="6558584"/>
                  <a:pt x="5527808" y="6558584"/>
                  <a:pt x="5527808" y="6558584"/>
                </a:cubicBezTo>
                <a:cubicBezTo>
                  <a:pt x="5529848" y="6564837"/>
                  <a:pt x="5527808" y="6566922"/>
                  <a:pt x="5525767" y="6569006"/>
                </a:cubicBezTo>
                <a:cubicBezTo>
                  <a:pt x="5523727" y="6571091"/>
                  <a:pt x="5521686" y="6569006"/>
                  <a:pt x="5519645" y="6569006"/>
                </a:cubicBezTo>
                <a:cubicBezTo>
                  <a:pt x="5474752" y="6558584"/>
                  <a:pt x="5444142" y="6539822"/>
                  <a:pt x="5413533" y="6506470"/>
                </a:cubicBezTo>
                <a:cubicBezTo>
                  <a:pt x="5411492" y="6504386"/>
                  <a:pt x="5409451" y="6502301"/>
                  <a:pt x="5409451" y="6500217"/>
                </a:cubicBezTo>
                <a:cubicBezTo>
                  <a:pt x="5409451" y="6500217"/>
                  <a:pt x="5409451" y="6500217"/>
                  <a:pt x="5409451" y="6498131"/>
                </a:cubicBezTo>
                <a:cubicBezTo>
                  <a:pt x="5409451" y="6496047"/>
                  <a:pt x="5413533" y="6493962"/>
                  <a:pt x="5415573" y="6493962"/>
                </a:cubicBezTo>
                <a:cubicBezTo>
                  <a:pt x="5507402" y="6448102"/>
                  <a:pt x="5507402" y="6448102"/>
                  <a:pt x="5507402" y="6448102"/>
                </a:cubicBezTo>
                <a:close/>
                <a:moveTo>
                  <a:pt x="5590136" y="6446018"/>
                </a:moveTo>
                <a:cubicBezTo>
                  <a:pt x="5594256" y="6446018"/>
                  <a:pt x="5596317" y="6446018"/>
                  <a:pt x="5600438" y="6446018"/>
                </a:cubicBezTo>
                <a:cubicBezTo>
                  <a:pt x="5691097" y="6491784"/>
                  <a:pt x="5691097" y="6491784"/>
                  <a:pt x="5691097" y="6491784"/>
                </a:cubicBezTo>
                <a:cubicBezTo>
                  <a:pt x="5695218" y="6493864"/>
                  <a:pt x="5697278" y="6495944"/>
                  <a:pt x="5699339" y="6498025"/>
                </a:cubicBezTo>
                <a:cubicBezTo>
                  <a:pt x="5699339" y="6500105"/>
                  <a:pt x="5697278" y="6502185"/>
                  <a:pt x="5695218" y="6504265"/>
                </a:cubicBezTo>
                <a:cubicBezTo>
                  <a:pt x="5664312" y="6537549"/>
                  <a:pt x="5631344" y="6556272"/>
                  <a:pt x="5588076" y="6566673"/>
                </a:cubicBezTo>
                <a:cubicBezTo>
                  <a:pt x="5583954" y="6568753"/>
                  <a:pt x="5581894" y="6568753"/>
                  <a:pt x="5579833" y="6566673"/>
                </a:cubicBezTo>
                <a:cubicBezTo>
                  <a:pt x="5577773" y="6564593"/>
                  <a:pt x="5577773" y="6560432"/>
                  <a:pt x="5577773" y="6558352"/>
                </a:cubicBezTo>
                <a:cubicBezTo>
                  <a:pt x="5586015" y="6454339"/>
                  <a:pt x="5586015" y="6454339"/>
                  <a:pt x="5586015" y="6454339"/>
                </a:cubicBezTo>
                <a:cubicBezTo>
                  <a:pt x="5586015" y="6452259"/>
                  <a:pt x="5588076" y="6448098"/>
                  <a:pt x="5590136" y="6446018"/>
                </a:cubicBezTo>
                <a:close/>
                <a:moveTo>
                  <a:pt x="4772401" y="6406275"/>
                </a:moveTo>
                <a:cubicBezTo>
                  <a:pt x="4772401" y="6406275"/>
                  <a:pt x="4772401" y="6406275"/>
                  <a:pt x="4772401" y="6449478"/>
                </a:cubicBezTo>
                <a:cubicBezTo>
                  <a:pt x="4772401" y="6449478"/>
                  <a:pt x="4745333" y="6457707"/>
                  <a:pt x="4724512" y="6457707"/>
                </a:cubicBezTo>
                <a:cubicBezTo>
                  <a:pt x="4707855" y="6457707"/>
                  <a:pt x="4705773" y="6441249"/>
                  <a:pt x="4705773" y="6433020"/>
                </a:cubicBezTo>
                <a:cubicBezTo>
                  <a:pt x="4705773" y="6418619"/>
                  <a:pt x="4714102" y="6410390"/>
                  <a:pt x="4730759" y="6408333"/>
                </a:cubicBezTo>
                <a:close/>
                <a:moveTo>
                  <a:pt x="4422900" y="6336141"/>
                </a:moveTo>
                <a:cubicBezTo>
                  <a:pt x="4451537" y="6336141"/>
                  <a:pt x="4463811" y="6352748"/>
                  <a:pt x="4463811" y="6396340"/>
                </a:cubicBezTo>
                <a:cubicBezTo>
                  <a:pt x="4463811" y="6433704"/>
                  <a:pt x="4457675" y="6456538"/>
                  <a:pt x="4422900" y="6456538"/>
                </a:cubicBezTo>
                <a:cubicBezTo>
                  <a:pt x="4388125" y="6456538"/>
                  <a:pt x="4381988" y="6433704"/>
                  <a:pt x="4381988" y="6396340"/>
                </a:cubicBezTo>
                <a:cubicBezTo>
                  <a:pt x="4381988" y="6352748"/>
                  <a:pt x="4392216" y="6336141"/>
                  <a:pt x="4422900" y="6336141"/>
                </a:cubicBezTo>
                <a:close/>
                <a:moveTo>
                  <a:pt x="5577123" y="6327829"/>
                </a:moveTo>
                <a:cubicBezTo>
                  <a:pt x="5579950" y="6327310"/>
                  <a:pt x="5583033" y="6327829"/>
                  <a:pt x="5586116" y="6328868"/>
                </a:cubicBezTo>
                <a:cubicBezTo>
                  <a:pt x="5602562" y="6341337"/>
                  <a:pt x="5612840" y="6360039"/>
                  <a:pt x="5612840" y="6380819"/>
                </a:cubicBezTo>
                <a:cubicBezTo>
                  <a:pt x="5612840" y="6411990"/>
                  <a:pt x="5586116" y="6439004"/>
                  <a:pt x="5553226" y="6439004"/>
                </a:cubicBezTo>
                <a:cubicBezTo>
                  <a:pt x="5520336" y="6439004"/>
                  <a:pt x="5493612" y="6411990"/>
                  <a:pt x="5493612" y="6380819"/>
                </a:cubicBezTo>
                <a:cubicBezTo>
                  <a:pt x="5493612" y="6360039"/>
                  <a:pt x="5503890" y="6341337"/>
                  <a:pt x="5520336" y="6330947"/>
                </a:cubicBezTo>
                <a:cubicBezTo>
                  <a:pt x="5526503" y="6326790"/>
                  <a:pt x="5532669" y="6326790"/>
                  <a:pt x="5536781" y="6333024"/>
                </a:cubicBezTo>
                <a:cubicBezTo>
                  <a:pt x="5540892" y="6339259"/>
                  <a:pt x="5538837" y="6345492"/>
                  <a:pt x="5534725" y="6349649"/>
                </a:cubicBezTo>
                <a:cubicBezTo>
                  <a:pt x="5524447" y="6355883"/>
                  <a:pt x="5518280" y="6368351"/>
                  <a:pt x="5518280" y="6380819"/>
                </a:cubicBezTo>
                <a:cubicBezTo>
                  <a:pt x="5518280" y="6399522"/>
                  <a:pt x="5534725" y="6416146"/>
                  <a:pt x="5553226" y="6416146"/>
                </a:cubicBezTo>
                <a:cubicBezTo>
                  <a:pt x="5571727" y="6416146"/>
                  <a:pt x="5588172" y="6399522"/>
                  <a:pt x="5588172" y="6380819"/>
                </a:cubicBezTo>
                <a:cubicBezTo>
                  <a:pt x="5588172" y="6368351"/>
                  <a:pt x="5582005" y="6355883"/>
                  <a:pt x="5571727" y="6349649"/>
                </a:cubicBezTo>
                <a:cubicBezTo>
                  <a:pt x="5567616" y="6345492"/>
                  <a:pt x="5565560" y="6339259"/>
                  <a:pt x="5569671" y="6333024"/>
                </a:cubicBezTo>
                <a:cubicBezTo>
                  <a:pt x="5571727" y="6329908"/>
                  <a:pt x="5574297" y="6328349"/>
                  <a:pt x="5577123" y="6327829"/>
                </a:cubicBezTo>
                <a:close/>
                <a:moveTo>
                  <a:pt x="5726057" y="6312763"/>
                </a:moveTo>
                <a:cubicBezTo>
                  <a:pt x="5728124" y="6312763"/>
                  <a:pt x="5730190" y="6316915"/>
                  <a:pt x="5730190" y="6318992"/>
                </a:cubicBezTo>
                <a:cubicBezTo>
                  <a:pt x="5742588" y="6362590"/>
                  <a:pt x="5742588" y="6399960"/>
                  <a:pt x="5730190" y="6443559"/>
                </a:cubicBezTo>
                <a:cubicBezTo>
                  <a:pt x="5728124" y="6447711"/>
                  <a:pt x="5728124" y="6449787"/>
                  <a:pt x="5726057" y="6449787"/>
                </a:cubicBezTo>
                <a:cubicBezTo>
                  <a:pt x="5721924" y="6451863"/>
                  <a:pt x="5719858" y="6449787"/>
                  <a:pt x="5717791" y="6447711"/>
                </a:cubicBezTo>
                <a:cubicBezTo>
                  <a:pt x="5633066" y="6389579"/>
                  <a:pt x="5633066" y="6389579"/>
                  <a:pt x="5633066" y="6389579"/>
                </a:cubicBezTo>
                <a:cubicBezTo>
                  <a:pt x="5628933" y="6387504"/>
                  <a:pt x="5626867" y="6385427"/>
                  <a:pt x="5626867" y="6381275"/>
                </a:cubicBezTo>
                <a:cubicBezTo>
                  <a:pt x="5626867" y="6379199"/>
                  <a:pt x="5628933" y="6375047"/>
                  <a:pt x="5633066" y="6372971"/>
                </a:cubicBezTo>
                <a:cubicBezTo>
                  <a:pt x="5717791" y="6314840"/>
                  <a:pt x="5717791" y="6314840"/>
                  <a:pt x="5717791" y="6314840"/>
                </a:cubicBezTo>
                <a:cubicBezTo>
                  <a:pt x="5719858" y="6312763"/>
                  <a:pt x="5723991" y="6312763"/>
                  <a:pt x="5726057" y="6312763"/>
                </a:cubicBezTo>
                <a:close/>
                <a:moveTo>
                  <a:pt x="5380229" y="6312763"/>
                </a:moveTo>
                <a:cubicBezTo>
                  <a:pt x="5384320" y="6312763"/>
                  <a:pt x="5386366" y="6314840"/>
                  <a:pt x="5388412" y="6316915"/>
                </a:cubicBezTo>
                <a:cubicBezTo>
                  <a:pt x="5472280" y="6372971"/>
                  <a:pt x="5472280" y="6372971"/>
                  <a:pt x="5472280" y="6372971"/>
                </a:cubicBezTo>
                <a:cubicBezTo>
                  <a:pt x="5476371" y="6375047"/>
                  <a:pt x="5478417" y="6379199"/>
                  <a:pt x="5478417" y="6381275"/>
                </a:cubicBezTo>
                <a:cubicBezTo>
                  <a:pt x="5478417" y="6385427"/>
                  <a:pt x="5476371" y="6387504"/>
                  <a:pt x="5472280" y="6389579"/>
                </a:cubicBezTo>
                <a:lnTo>
                  <a:pt x="5388412" y="6447711"/>
                </a:lnTo>
                <a:cubicBezTo>
                  <a:pt x="5384320" y="6449787"/>
                  <a:pt x="5382275" y="6451863"/>
                  <a:pt x="5380229" y="6449787"/>
                </a:cubicBezTo>
                <a:cubicBezTo>
                  <a:pt x="5378184" y="6449787"/>
                  <a:pt x="5376138" y="6447711"/>
                  <a:pt x="5376138" y="6443559"/>
                </a:cubicBezTo>
                <a:cubicBezTo>
                  <a:pt x="5363865" y="6399960"/>
                  <a:pt x="5363865" y="6364666"/>
                  <a:pt x="5376138" y="6318992"/>
                </a:cubicBezTo>
                <a:cubicBezTo>
                  <a:pt x="5376138" y="6316915"/>
                  <a:pt x="5378184" y="6314840"/>
                  <a:pt x="5380229" y="6312763"/>
                </a:cubicBezTo>
                <a:close/>
                <a:moveTo>
                  <a:pt x="4992184" y="6302243"/>
                </a:moveTo>
                <a:cubicBezTo>
                  <a:pt x="4990131" y="6302243"/>
                  <a:pt x="4988078" y="6302243"/>
                  <a:pt x="4986024" y="6304321"/>
                </a:cubicBezTo>
                <a:cubicBezTo>
                  <a:pt x="4983972" y="6306398"/>
                  <a:pt x="4983972" y="6308475"/>
                  <a:pt x="4983972" y="6310551"/>
                </a:cubicBezTo>
                <a:cubicBezTo>
                  <a:pt x="5025033" y="6468402"/>
                  <a:pt x="5025033" y="6468402"/>
                  <a:pt x="5025033" y="6468402"/>
                </a:cubicBezTo>
                <a:cubicBezTo>
                  <a:pt x="5027086" y="6476710"/>
                  <a:pt x="5035299" y="6489171"/>
                  <a:pt x="5049670" y="6489171"/>
                </a:cubicBezTo>
                <a:cubicBezTo>
                  <a:pt x="5057882" y="6489171"/>
                  <a:pt x="5057882" y="6489171"/>
                  <a:pt x="5057882" y="6489171"/>
                </a:cubicBezTo>
                <a:cubicBezTo>
                  <a:pt x="5055829" y="6493325"/>
                  <a:pt x="5055829" y="6495403"/>
                  <a:pt x="5053776" y="6497479"/>
                </a:cubicBezTo>
                <a:cubicBezTo>
                  <a:pt x="5053776" y="6499556"/>
                  <a:pt x="5053776" y="6499556"/>
                  <a:pt x="5053776" y="6499556"/>
                </a:cubicBezTo>
                <a:cubicBezTo>
                  <a:pt x="5051723" y="6505788"/>
                  <a:pt x="5049670" y="6518249"/>
                  <a:pt x="5029139" y="6518249"/>
                </a:cubicBezTo>
                <a:cubicBezTo>
                  <a:pt x="4994237" y="6516172"/>
                  <a:pt x="4994237" y="6516172"/>
                  <a:pt x="4994237" y="6516172"/>
                </a:cubicBezTo>
                <a:cubicBezTo>
                  <a:pt x="4992184" y="6514095"/>
                  <a:pt x="4990131" y="6516172"/>
                  <a:pt x="4988078" y="6518249"/>
                </a:cubicBezTo>
                <a:cubicBezTo>
                  <a:pt x="4986024" y="6518249"/>
                  <a:pt x="4986024" y="6520326"/>
                  <a:pt x="4986024" y="6522403"/>
                </a:cubicBezTo>
                <a:cubicBezTo>
                  <a:pt x="4986024" y="6541096"/>
                  <a:pt x="4986024" y="6541096"/>
                  <a:pt x="4986024" y="6541096"/>
                </a:cubicBezTo>
                <a:cubicBezTo>
                  <a:pt x="4986024" y="6545250"/>
                  <a:pt x="4988078" y="6547327"/>
                  <a:pt x="4992184" y="6547327"/>
                </a:cubicBezTo>
                <a:cubicBezTo>
                  <a:pt x="5002449" y="6551480"/>
                  <a:pt x="5022980" y="6553557"/>
                  <a:pt x="5039404" y="6553557"/>
                </a:cubicBezTo>
                <a:cubicBezTo>
                  <a:pt x="5039404" y="6553557"/>
                  <a:pt x="5039404" y="6553557"/>
                  <a:pt x="5041458" y="6553557"/>
                </a:cubicBezTo>
                <a:cubicBezTo>
                  <a:pt x="5068148" y="6553557"/>
                  <a:pt x="5086625" y="6536942"/>
                  <a:pt x="5094838" y="6501633"/>
                </a:cubicBezTo>
                <a:cubicBezTo>
                  <a:pt x="5105103" y="6462170"/>
                  <a:pt x="5119474" y="6410246"/>
                  <a:pt x="5127687" y="6372861"/>
                </a:cubicBezTo>
                <a:cubicBezTo>
                  <a:pt x="5131793" y="6356245"/>
                  <a:pt x="5135899" y="6341706"/>
                  <a:pt x="5140005" y="6331321"/>
                </a:cubicBezTo>
                <a:cubicBezTo>
                  <a:pt x="5144111" y="6310551"/>
                  <a:pt x="5144111" y="6310551"/>
                  <a:pt x="5144111" y="6310551"/>
                </a:cubicBezTo>
                <a:cubicBezTo>
                  <a:pt x="5144111" y="6308475"/>
                  <a:pt x="5144111" y="6306398"/>
                  <a:pt x="5142058" y="6304321"/>
                </a:cubicBezTo>
                <a:cubicBezTo>
                  <a:pt x="5142058" y="6302243"/>
                  <a:pt x="5140005" y="6302243"/>
                  <a:pt x="5137952" y="6302243"/>
                </a:cubicBezTo>
                <a:cubicBezTo>
                  <a:pt x="5109209" y="6302243"/>
                  <a:pt x="5109209" y="6302243"/>
                  <a:pt x="5109209" y="6302243"/>
                </a:cubicBezTo>
                <a:cubicBezTo>
                  <a:pt x="5107156" y="6302243"/>
                  <a:pt x="5103050" y="6304321"/>
                  <a:pt x="5103050" y="6306398"/>
                </a:cubicBezTo>
                <a:cubicBezTo>
                  <a:pt x="5066094" y="6447632"/>
                  <a:pt x="5066094" y="6447632"/>
                  <a:pt x="5066094" y="6447632"/>
                </a:cubicBezTo>
                <a:cubicBezTo>
                  <a:pt x="5064041" y="6447632"/>
                  <a:pt x="5064041" y="6447632"/>
                  <a:pt x="5064041" y="6447632"/>
                </a:cubicBezTo>
                <a:cubicBezTo>
                  <a:pt x="5025033" y="6306398"/>
                  <a:pt x="5025033" y="6306398"/>
                  <a:pt x="5025033" y="6306398"/>
                </a:cubicBezTo>
                <a:cubicBezTo>
                  <a:pt x="5025033" y="6304321"/>
                  <a:pt x="5022980" y="6302243"/>
                  <a:pt x="5018874" y="6302243"/>
                </a:cubicBezTo>
                <a:cubicBezTo>
                  <a:pt x="4992184" y="6302243"/>
                  <a:pt x="4992184" y="6302243"/>
                  <a:pt x="4992184" y="6302243"/>
                </a:cubicBezTo>
                <a:close/>
                <a:moveTo>
                  <a:pt x="4952412" y="6299906"/>
                </a:moveTo>
                <a:cubicBezTo>
                  <a:pt x="4934001" y="6299906"/>
                  <a:pt x="4915591" y="6312391"/>
                  <a:pt x="4903317" y="6320715"/>
                </a:cubicBezTo>
                <a:cubicBezTo>
                  <a:pt x="4903317" y="6308230"/>
                  <a:pt x="4903317" y="6308230"/>
                  <a:pt x="4903317" y="6308230"/>
                </a:cubicBezTo>
                <a:cubicBezTo>
                  <a:pt x="4903317" y="6304067"/>
                  <a:pt x="4901272" y="6301987"/>
                  <a:pt x="4897181" y="6301987"/>
                </a:cubicBezTo>
                <a:cubicBezTo>
                  <a:pt x="4868542" y="6301987"/>
                  <a:pt x="4868542" y="6301987"/>
                  <a:pt x="4868542" y="6301987"/>
                </a:cubicBezTo>
                <a:cubicBezTo>
                  <a:pt x="4864451" y="6301987"/>
                  <a:pt x="4862406" y="6304067"/>
                  <a:pt x="4862406" y="6308230"/>
                </a:cubicBezTo>
                <a:cubicBezTo>
                  <a:pt x="4862406" y="6483025"/>
                  <a:pt x="4862406" y="6483025"/>
                  <a:pt x="4862406" y="6483025"/>
                </a:cubicBezTo>
                <a:cubicBezTo>
                  <a:pt x="4862406" y="6487187"/>
                  <a:pt x="4864451" y="6489268"/>
                  <a:pt x="4868542" y="6489268"/>
                </a:cubicBezTo>
                <a:cubicBezTo>
                  <a:pt x="4897181" y="6489268"/>
                  <a:pt x="4897181" y="6489268"/>
                  <a:pt x="4897181" y="6489268"/>
                </a:cubicBezTo>
                <a:cubicBezTo>
                  <a:pt x="4901272" y="6489268"/>
                  <a:pt x="4903317" y="6487187"/>
                  <a:pt x="4903317" y="6483025"/>
                </a:cubicBezTo>
                <a:cubicBezTo>
                  <a:pt x="4903317" y="6362333"/>
                  <a:pt x="4903317" y="6362333"/>
                  <a:pt x="4903317" y="6362333"/>
                </a:cubicBezTo>
                <a:cubicBezTo>
                  <a:pt x="4911500" y="6356090"/>
                  <a:pt x="4929910" y="6341524"/>
                  <a:pt x="4954457" y="6339443"/>
                </a:cubicBezTo>
                <a:cubicBezTo>
                  <a:pt x="4958548" y="6339443"/>
                  <a:pt x="4960594" y="6335281"/>
                  <a:pt x="4960594" y="6333200"/>
                </a:cubicBezTo>
                <a:cubicBezTo>
                  <a:pt x="4960594" y="6306149"/>
                  <a:pt x="4960594" y="6306149"/>
                  <a:pt x="4960594" y="6306149"/>
                </a:cubicBezTo>
                <a:cubicBezTo>
                  <a:pt x="4960594" y="6304067"/>
                  <a:pt x="4960594" y="6301987"/>
                  <a:pt x="4958548" y="6301987"/>
                </a:cubicBezTo>
                <a:cubicBezTo>
                  <a:pt x="4956503" y="6299906"/>
                  <a:pt x="4954457" y="6299906"/>
                  <a:pt x="4952412" y="6299906"/>
                </a:cubicBezTo>
                <a:close/>
                <a:moveTo>
                  <a:pt x="4751504" y="6296399"/>
                </a:moveTo>
                <a:cubicBezTo>
                  <a:pt x="4730811" y="6296399"/>
                  <a:pt x="4695633" y="6302637"/>
                  <a:pt x="4681148" y="6304717"/>
                </a:cubicBezTo>
                <a:cubicBezTo>
                  <a:pt x="4677009" y="6304717"/>
                  <a:pt x="4674940" y="6308875"/>
                  <a:pt x="4674940" y="6310955"/>
                </a:cubicBezTo>
                <a:cubicBezTo>
                  <a:pt x="4674940" y="6310955"/>
                  <a:pt x="4674940" y="6310955"/>
                  <a:pt x="4677009" y="6335908"/>
                </a:cubicBezTo>
                <a:cubicBezTo>
                  <a:pt x="4677009" y="6337987"/>
                  <a:pt x="4677009" y="6340067"/>
                  <a:pt x="4679079" y="6340067"/>
                </a:cubicBezTo>
                <a:cubicBezTo>
                  <a:pt x="4681148" y="6342146"/>
                  <a:pt x="4681148" y="6342146"/>
                  <a:pt x="4683217" y="6342146"/>
                </a:cubicBezTo>
                <a:cubicBezTo>
                  <a:pt x="4699771" y="6342146"/>
                  <a:pt x="4728741" y="6337987"/>
                  <a:pt x="4749434" y="6337987"/>
                </a:cubicBezTo>
                <a:cubicBezTo>
                  <a:pt x="4763918" y="6337987"/>
                  <a:pt x="4772196" y="6346305"/>
                  <a:pt x="4772196" y="6360861"/>
                </a:cubicBezTo>
                <a:cubicBezTo>
                  <a:pt x="4772196" y="6360861"/>
                  <a:pt x="4772196" y="6360861"/>
                  <a:pt x="4772196" y="6373337"/>
                </a:cubicBezTo>
                <a:cubicBezTo>
                  <a:pt x="4772196" y="6373337"/>
                  <a:pt x="4772196" y="6373337"/>
                  <a:pt x="4726672" y="6377496"/>
                </a:cubicBezTo>
                <a:cubicBezTo>
                  <a:pt x="4681148" y="6379576"/>
                  <a:pt x="4662524" y="6396211"/>
                  <a:pt x="4662524" y="6433640"/>
                </a:cubicBezTo>
                <a:cubicBezTo>
                  <a:pt x="4662524" y="6473149"/>
                  <a:pt x="4683217" y="6493943"/>
                  <a:pt x="4718395" y="6493943"/>
                </a:cubicBezTo>
                <a:cubicBezTo>
                  <a:pt x="4747365" y="6493943"/>
                  <a:pt x="4778404" y="6481467"/>
                  <a:pt x="4778404" y="6481467"/>
                </a:cubicBezTo>
                <a:cubicBezTo>
                  <a:pt x="4786681" y="6487705"/>
                  <a:pt x="4792889" y="6491864"/>
                  <a:pt x="4807374" y="6493943"/>
                </a:cubicBezTo>
                <a:cubicBezTo>
                  <a:pt x="4809443" y="6493943"/>
                  <a:pt x="4811512" y="6493943"/>
                  <a:pt x="4813582" y="6491864"/>
                </a:cubicBezTo>
                <a:cubicBezTo>
                  <a:pt x="4813582" y="6489784"/>
                  <a:pt x="4815651" y="6487705"/>
                  <a:pt x="4815651" y="6485626"/>
                </a:cubicBezTo>
                <a:cubicBezTo>
                  <a:pt x="4815651" y="6485626"/>
                  <a:pt x="4815651" y="6485626"/>
                  <a:pt x="4815651" y="6360861"/>
                </a:cubicBezTo>
                <a:cubicBezTo>
                  <a:pt x="4815651" y="6317193"/>
                  <a:pt x="4794958" y="6296399"/>
                  <a:pt x="4751504" y="6296399"/>
                </a:cubicBezTo>
                <a:close/>
                <a:moveTo>
                  <a:pt x="4422899" y="6296399"/>
                </a:moveTo>
                <a:cubicBezTo>
                  <a:pt x="4376419" y="6296399"/>
                  <a:pt x="4338738" y="6340620"/>
                  <a:pt x="4338738" y="6395171"/>
                </a:cubicBezTo>
                <a:cubicBezTo>
                  <a:pt x="4338738" y="6449722"/>
                  <a:pt x="4376419" y="6493943"/>
                  <a:pt x="4422899" y="6493943"/>
                </a:cubicBezTo>
                <a:cubicBezTo>
                  <a:pt x="4469380" y="6493943"/>
                  <a:pt x="4507060" y="6449722"/>
                  <a:pt x="4507060" y="6395171"/>
                </a:cubicBezTo>
                <a:cubicBezTo>
                  <a:pt x="4507060" y="6340620"/>
                  <a:pt x="4469380" y="6296399"/>
                  <a:pt x="4422899" y="6296399"/>
                </a:cubicBezTo>
                <a:close/>
                <a:moveTo>
                  <a:pt x="4206945" y="6270683"/>
                </a:moveTo>
                <a:cubicBezTo>
                  <a:pt x="4206945" y="6270683"/>
                  <a:pt x="4206945" y="6270683"/>
                  <a:pt x="4223310" y="6270683"/>
                </a:cubicBezTo>
                <a:cubicBezTo>
                  <a:pt x="4253994" y="6270683"/>
                  <a:pt x="4266267" y="6291600"/>
                  <a:pt x="4266267" y="6310425"/>
                </a:cubicBezTo>
                <a:cubicBezTo>
                  <a:pt x="4266267" y="6333435"/>
                  <a:pt x="4247857" y="6348076"/>
                  <a:pt x="4221264" y="6348076"/>
                </a:cubicBezTo>
                <a:cubicBezTo>
                  <a:pt x="4198763" y="6350168"/>
                  <a:pt x="4184444" y="6348076"/>
                  <a:pt x="4176261" y="6348076"/>
                </a:cubicBezTo>
                <a:cubicBezTo>
                  <a:pt x="4176261" y="6348076"/>
                  <a:pt x="4176261" y="6348076"/>
                  <a:pt x="4176261" y="6272775"/>
                </a:cubicBezTo>
                <a:cubicBezTo>
                  <a:pt x="4180353" y="6270683"/>
                  <a:pt x="4190581" y="6270683"/>
                  <a:pt x="4206945" y="6270683"/>
                </a:cubicBezTo>
                <a:close/>
                <a:moveTo>
                  <a:pt x="4583182" y="6258994"/>
                </a:moveTo>
                <a:cubicBezTo>
                  <a:pt x="4583182" y="6258994"/>
                  <a:pt x="4583182" y="6258994"/>
                  <a:pt x="4554472" y="6265238"/>
                </a:cubicBezTo>
                <a:cubicBezTo>
                  <a:pt x="4550371" y="6267320"/>
                  <a:pt x="4548320" y="6269402"/>
                  <a:pt x="4548320" y="6271482"/>
                </a:cubicBezTo>
                <a:cubicBezTo>
                  <a:pt x="4548320" y="6271482"/>
                  <a:pt x="4548320" y="6271482"/>
                  <a:pt x="4548320" y="6302704"/>
                </a:cubicBezTo>
                <a:cubicBezTo>
                  <a:pt x="4548320" y="6302704"/>
                  <a:pt x="4548320" y="6302704"/>
                  <a:pt x="4531914" y="6302704"/>
                </a:cubicBezTo>
                <a:cubicBezTo>
                  <a:pt x="4527813" y="6302704"/>
                  <a:pt x="4525762" y="6304786"/>
                  <a:pt x="4525762" y="6308949"/>
                </a:cubicBezTo>
                <a:cubicBezTo>
                  <a:pt x="4525762" y="6308949"/>
                  <a:pt x="4525762" y="6308949"/>
                  <a:pt x="4525762" y="6333927"/>
                </a:cubicBezTo>
                <a:cubicBezTo>
                  <a:pt x="4525762" y="6338090"/>
                  <a:pt x="4527813" y="6340171"/>
                  <a:pt x="4531914" y="6340171"/>
                </a:cubicBezTo>
                <a:cubicBezTo>
                  <a:pt x="4531914" y="6340171"/>
                  <a:pt x="4531914" y="6340171"/>
                  <a:pt x="4548320" y="6340171"/>
                </a:cubicBezTo>
                <a:cubicBezTo>
                  <a:pt x="4548320" y="6340171"/>
                  <a:pt x="4548320" y="6340171"/>
                  <a:pt x="4548320" y="6423430"/>
                </a:cubicBezTo>
                <a:cubicBezTo>
                  <a:pt x="4548320" y="6479629"/>
                  <a:pt x="4562675" y="6496281"/>
                  <a:pt x="4603689" y="6496281"/>
                </a:cubicBezTo>
                <a:cubicBezTo>
                  <a:pt x="4613943" y="6496281"/>
                  <a:pt x="4626247" y="6492118"/>
                  <a:pt x="4636500" y="6492118"/>
                </a:cubicBezTo>
                <a:cubicBezTo>
                  <a:pt x="4640602" y="6490037"/>
                  <a:pt x="4642652" y="6487955"/>
                  <a:pt x="4642652" y="6483792"/>
                </a:cubicBezTo>
                <a:cubicBezTo>
                  <a:pt x="4642652" y="6483792"/>
                  <a:pt x="4642652" y="6483792"/>
                  <a:pt x="4640602" y="6460896"/>
                </a:cubicBezTo>
                <a:cubicBezTo>
                  <a:pt x="4640602" y="6456733"/>
                  <a:pt x="4638551" y="6452570"/>
                  <a:pt x="4634449" y="6452570"/>
                </a:cubicBezTo>
                <a:cubicBezTo>
                  <a:pt x="4628297" y="6452570"/>
                  <a:pt x="4618044" y="6454652"/>
                  <a:pt x="4609841" y="6454652"/>
                </a:cubicBezTo>
                <a:cubicBezTo>
                  <a:pt x="4591385" y="6454652"/>
                  <a:pt x="4591385" y="6444245"/>
                  <a:pt x="4591385" y="6417185"/>
                </a:cubicBezTo>
                <a:cubicBezTo>
                  <a:pt x="4591385" y="6417185"/>
                  <a:pt x="4591385" y="6417185"/>
                  <a:pt x="4591385" y="6340171"/>
                </a:cubicBezTo>
                <a:cubicBezTo>
                  <a:pt x="4591385" y="6340171"/>
                  <a:pt x="4591385" y="6340171"/>
                  <a:pt x="4634449" y="6340171"/>
                </a:cubicBezTo>
                <a:cubicBezTo>
                  <a:pt x="4638551" y="6340171"/>
                  <a:pt x="4640602" y="6338090"/>
                  <a:pt x="4640602" y="6333927"/>
                </a:cubicBezTo>
                <a:cubicBezTo>
                  <a:pt x="4640602" y="6333927"/>
                  <a:pt x="4640602" y="6333927"/>
                  <a:pt x="4640602" y="6308949"/>
                </a:cubicBezTo>
                <a:cubicBezTo>
                  <a:pt x="4640602" y="6304786"/>
                  <a:pt x="4638551" y="6302704"/>
                  <a:pt x="4634449" y="6302704"/>
                </a:cubicBezTo>
                <a:cubicBezTo>
                  <a:pt x="4634449" y="6302704"/>
                  <a:pt x="4634449" y="6302704"/>
                  <a:pt x="4591385" y="6302704"/>
                </a:cubicBezTo>
                <a:cubicBezTo>
                  <a:pt x="4591385" y="6302704"/>
                  <a:pt x="4591385" y="6302704"/>
                  <a:pt x="4591385" y="6265238"/>
                </a:cubicBezTo>
                <a:cubicBezTo>
                  <a:pt x="4591385" y="6263157"/>
                  <a:pt x="4589334" y="6261075"/>
                  <a:pt x="4589334" y="6258994"/>
                </a:cubicBezTo>
                <a:cubicBezTo>
                  <a:pt x="4587283" y="6258994"/>
                  <a:pt x="4585232" y="6258994"/>
                  <a:pt x="4583182" y="6258994"/>
                </a:cubicBezTo>
                <a:close/>
                <a:moveTo>
                  <a:pt x="4217278" y="6229772"/>
                </a:moveTo>
                <a:cubicBezTo>
                  <a:pt x="4206968" y="6229772"/>
                  <a:pt x="4176038" y="6229772"/>
                  <a:pt x="4136861" y="6233924"/>
                </a:cubicBezTo>
                <a:cubicBezTo>
                  <a:pt x="4134798" y="6233924"/>
                  <a:pt x="4130674" y="6238076"/>
                  <a:pt x="4130674" y="6242228"/>
                </a:cubicBezTo>
                <a:cubicBezTo>
                  <a:pt x="4130674" y="6242228"/>
                  <a:pt x="4130674" y="6242228"/>
                  <a:pt x="4130674" y="6483040"/>
                </a:cubicBezTo>
                <a:cubicBezTo>
                  <a:pt x="4130674" y="6487192"/>
                  <a:pt x="4134798" y="6489268"/>
                  <a:pt x="4138922" y="6489268"/>
                </a:cubicBezTo>
                <a:cubicBezTo>
                  <a:pt x="4138922" y="6489268"/>
                  <a:pt x="4138922" y="6489268"/>
                  <a:pt x="4167790" y="6489268"/>
                </a:cubicBezTo>
                <a:cubicBezTo>
                  <a:pt x="4171914" y="6489268"/>
                  <a:pt x="4176038" y="6487192"/>
                  <a:pt x="4176038" y="6483040"/>
                </a:cubicBezTo>
                <a:cubicBezTo>
                  <a:pt x="4176038" y="6483040"/>
                  <a:pt x="4176038" y="6483040"/>
                  <a:pt x="4176038" y="6387546"/>
                </a:cubicBezTo>
                <a:cubicBezTo>
                  <a:pt x="4184286" y="6387546"/>
                  <a:pt x="4202844" y="6389621"/>
                  <a:pt x="4225526" y="6389621"/>
                </a:cubicBezTo>
                <a:cubicBezTo>
                  <a:pt x="4225526" y="6389621"/>
                  <a:pt x="4225526" y="6389621"/>
                  <a:pt x="4266766" y="6485115"/>
                </a:cubicBezTo>
                <a:cubicBezTo>
                  <a:pt x="4268828" y="6489268"/>
                  <a:pt x="4270890" y="6489268"/>
                  <a:pt x="4272952" y="6489268"/>
                </a:cubicBezTo>
                <a:cubicBezTo>
                  <a:pt x="4272952" y="6489268"/>
                  <a:pt x="4272952" y="6489268"/>
                  <a:pt x="4305944" y="6489268"/>
                </a:cubicBezTo>
                <a:cubicBezTo>
                  <a:pt x="4310068" y="6489268"/>
                  <a:pt x="4312130" y="6489268"/>
                  <a:pt x="4312130" y="6487192"/>
                </a:cubicBezTo>
                <a:cubicBezTo>
                  <a:pt x="4314192" y="6485115"/>
                  <a:pt x="4314192" y="6483040"/>
                  <a:pt x="4314192" y="6480964"/>
                </a:cubicBezTo>
                <a:lnTo>
                  <a:pt x="4266766" y="6377166"/>
                </a:lnTo>
                <a:cubicBezTo>
                  <a:pt x="4297696" y="6362634"/>
                  <a:pt x="4312130" y="6339798"/>
                  <a:pt x="4312130" y="6308658"/>
                </a:cubicBezTo>
                <a:cubicBezTo>
                  <a:pt x="4312130" y="6273367"/>
                  <a:pt x="4295634" y="6229772"/>
                  <a:pt x="4223464" y="6229772"/>
                </a:cubicBezTo>
                <a:cubicBezTo>
                  <a:pt x="4223464" y="6229772"/>
                  <a:pt x="4221402" y="6229772"/>
                  <a:pt x="4217278" y="6229772"/>
                </a:cubicBezTo>
                <a:close/>
                <a:moveTo>
                  <a:pt x="5579833" y="6196766"/>
                </a:moveTo>
                <a:cubicBezTo>
                  <a:pt x="5581894" y="6194705"/>
                  <a:pt x="5586015" y="6194705"/>
                  <a:pt x="5588076" y="6196766"/>
                </a:cubicBezTo>
                <a:cubicBezTo>
                  <a:pt x="5631344" y="6207067"/>
                  <a:pt x="5664312" y="6225611"/>
                  <a:pt x="5695218" y="6258579"/>
                </a:cubicBezTo>
                <a:cubicBezTo>
                  <a:pt x="5697278" y="6260639"/>
                  <a:pt x="5699339" y="6262699"/>
                  <a:pt x="5699339" y="6264760"/>
                </a:cubicBezTo>
                <a:cubicBezTo>
                  <a:pt x="5697278" y="6268880"/>
                  <a:pt x="5695218" y="6268880"/>
                  <a:pt x="5691097" y="6270941"/>
                </a:cubicBezTo>
                <a:cubicBezTo>
                  <a:pt x="5600438" y="6314210"/>
                  <a:pt x="5600438" y="6314210"/>
                  <a:pt x="5600438" y="6314210"/>
                </a:cubicBezTo>
                <a:cubicBezTo>
                  <a:pt x="5596317" y="6316270"/>
                  <a:pt x="5592196" y="6316270"/>
                  <a:pt x="5590136" y="6316270"/>
                </a:cubicBezTo>
                <a:cubicBezTo>
                  <a:pt x="5588076" y="6314210"/>
                  <a:pt x="5586015" y="6310089"/>
                  <a:pt x="5586015" y="6305968"/>
                </a:cubicBezTo>
                <a:cubicBezTo>
                  <a:pt x="5577773" y="6205007"/>
                  <a:pt x="5577773" y="6205007"/>
                  <a:pt x="5577773" y="6205007"/>
                </a:cubicBezTo>
                <a:cubicBezTo>
                  <a:pt x="5577773" y="6200886"/>
                  <a:pt x="5577773" y="6198826"/>
                  <a:pt x="5579833" y="6196766"/>
                </a:cubicBezTo>
                <a:close/>
                <a:moveTo>
                  <a:pt x="5522498" y="6195995"/>
                </a:moveTo>
                <a:cubicBezTo>
                  <a:pt x="5524043" y="6195738"/>
                  <a:pt x="5525589" y="6195738"/>
                  <a:pt x="5526619" y="6196770"/>
                </a:cubicBezTo>
                <a:cubicBezTo>
                  <a:pt x="5526619" y="6198835"/>
                  <a:pt x="5528679" y="6200900"/>
                  <a:pt x="5528679" y="6207095"/>
                </a:cubicBezTo>
                <a:cubicBezTo>
                  <a:pt x="5520438" y="6308283"/>
                  <a:pt x="5520438" y="6308283"/>
                  <a:pt x="5520438" y="6308283"/>
                </a:cubicBezTo>
                <a:cubicBezTo>
                  <a:pt x="5520438" y="6312413"/>
                  <a:pt x="5518377" y="6314478"/>
                  <a:pt x="5516316" y="6316543"/>
                </a:cubicBezTo>
                <a:cubicBezTo>
                  <a:pt x="5512196" y="6318608"/>
                  <a:pt x="5510135" y="6318608"/>
                  <a:pt x="5506015" y="6316543"/>
                </a:cubicBezTo>
                <a:cubicBezTo>
                  <a:pt x="5415355" y="6271112"/>
                  <a:pt x="5415355" y="6271112"/>
                  <a:pt x="5415355" y="6271112"/>
                </a:cubicBezTo>
                <a:cubicBezTo>
                  <a:pt x="5411235" y="6271112"/>
                  <a:pt x="5409174" y="6269047"/>
                  <a:pt x="5407114" y="6264917"/>
                </a:cubicBezTo>
                <a:cubicBezTo>
                  <a:pt x="5407114" y="6262851"/>
                  <a:pt x="5409174" y="6260787"/>
                  <a:pt x="5411235" y="6258721"/>
                </a:cubicBezTo>
                <a:cubicBezTo>
                  <a:pt x="5442141" y="6225681"/>
                  <a:pt x="5475108" y="6207095"/>
                  <a:pt x="5518377" y="6196770"/>
                </a:cubicBezTo>
                <a:cubicBezTo>
                  <a:pt x="5519407" y="6196770"/>
                  <a:pt x="5520952" y="6196254"/>
                  <a:pt x="5522498" y="6195995"/>
                </a:cubicBezTo>
                <a:close/>
                <a:moveTo>
                  <a:pt x="5553811" y="6160806"/>
                </a:moveTo>
                <a:cubicBezTo>
                  <a:pt x="5434058" y="6160806"/>
                  <a:pt x="5336980" y="6258932"/>
                  <a:pt x="5336980" y="6379976"/>
                </a:cubicBezTo>
                <a:cubicBezTo>
                  <a:pt x="5336980" y="6501019"/>
                  <a:pt x="5434058" y="6599145"/>
                  <a:pt x="5553811" y="6599145"/>
                </a:cubicBezTo>
                <a:cubicBezTo>
                  <a:pt x="5673564" y="6599145"/>
                  <a:pt x="5770643" y="6501019"/>
                  <a:pt x="5770643" y="6379976"/>
                </a:cubicBezTo>
                <a:cubicBezTo>
                  <a:pt x="5770643" y="6258932"/>
                  <a:pt x="5673564" y="6160806"/>
                  <a:pt x="5553811" y="6160806"/>
                </a:cubicBezTo>
                <a:close/>
                <a:moveTo>
                  <a:pt x="5553226" y="6129247"/>
                </a:moveTo>
                <a:cubicBezTo>
                  <a:pt x="5689441" y="6129247"/>
                  <a:pt x="5799865" y="6240979"/>
                  <a:pt x="5799865" y="6378808"/>
                </a:cubicBezTo>
                <a:cubicBezTo>
                  <a:pt x="5799865" y="6516636"/>
                  <a:pt x="5689441" y="6628369"/>
                  <a:pt x="5553226" y="6628369"/>
                </a:cubicBezTo>
                <a:cubicBezTo>
                  <a:pt x="5417012" y="6628369"/>
                  <a:pt x="5306588" y="6516636"/>
                  <a:pt x="5306588" y="6378808"/>
                </a:cubicBezTo>
                <a:cubicBezTo>
                  <a:pt x="5306588" y="6240979"/>
                  <a:pt x="5417012" y="6129247"/>
                  <a:pt x="5553226" y="6129247"/>
                </a:cubicBezTo>
                <a:close/>
                <a:moveTo>
                  <a:pt x="5540303" y="6050671"/>
                </a:moveTo>
                <a:cubicBezTo>
                  <a:pt x="5532077" y="6065220"/>
                  <a:pt x="5527964" y="6083926"/>
                  <a:pt x="5527964" y="6100554"/>
                </a:cubicBezTo>
                <a:cubicBezTo>
                  <a:pt x="5523850" y="6100554"/>
                  <a:pt x="5507398" y="6102632"/>
                  <a:pt x="5505342" y="6104711"/>
                </a:cubicBezTo>
                <a:cubicBezTo>
                  <a:pt x="5499172" y="6086005"/>
                  <a:pt x="5490946" y="6069377"/>
                  <a:pt x="5478607" y="6058985"/>
                </a:cubicBezTo>
                <a:cubicBezTo>
                  <a:pt x="5478607" y="6056906"/>
                  <a:pt x="5478607" y="6056906"/>
                  <a:pt x="5478607" y="6056906"/>
                </a:cubicBezTo>
                <a:cubicBezTo>
                  <a:pt x="5476550" y="6058985"/>
                  <a:pt x="5476550" y="6058985"/>
                  <a:pt x="5476550" y="6058985"/>
                </a:cubicBezTo>
                <a:cubicBezTo>
                  <a:pt x="5470381" y="6058985"/>
                  <a:pt x="5462155" y="6061063"/>
                  <a:pt x="5455985" y="6063142"/>
                </a:cubicBezTo>
                <a:cubicBezTo>
                  <a:pt x="5455985" y="6065220"/>
                  <a:pt x="5455985" y="6065220"/>
                  <a:pt x="5455985" y="6065220"/>
                </a:cubicBezTo>
                <a:cubicBezTo>
                  <a:pt x="5453928" y="6073534"/>
                  <a:pt x="5451872" y="6081848"/>
                  <a:pt x="5451872" y="6090162"/>
                </a:cubicBezTo>
                <a:cubicBezTo>
                  <a:pt x="5451872" y="6100554"/>
                  <a:pt x="5453928" y="6108868"/>
                  <a:pt x="5455985" y="6117182"/>
                </a:cubicBezTo>
                <a:cubicBezTo>
                  <a:pt x="5453928" y="6117182"/>
                  <a:pt x="5437476" y="6125495"/>
                  <a:pt x="5435420" y="6125495"/>
                </a:cubicBezTo>
                <a:cubicBezTo>
                  <a:pt x="5425137" y="6110946"/>
                  <a:pt x="5412798" y="6096397"/>
                  <a:pt x="5398402" y="6090162"/>
                </a:cubicBezTo>
                <a:cubicBezTo>
                  <a:pt x="5398402" y="6088083"/>
                  <a:pt x="5398402" y="6088083"/>
                  <a:pt x="5398402" y="6088083"/>
                </a:cubicBezTo>
                <a:cubicBezTo>
                  <a:pt x="5396346" y="6088083"/>
                  <a:pt x="5396346" y="6088083"/>
                  <a:pt x="5396346" y="6088083"/>
                </a:cubicBezTo>
                <a:cubicBezTo>
                  <a:pt x="5390176" y="6092240"/>
                  <a:pt x="5384006" y="6096397"/>
                  <a:pt x="5377837" y="6100554"/>
                </a:cubicBezTo>
                <a:cubicBezTo>
                  <a:pt x="5377837" y="6100554"/>
                  <a:pt x="5377837" y="6102632"/>
                  <a:pt x="5377837" y="6102632"/>
                </a:cubicBezTo>
                <a:cubicBezTo>
                  <a:pt x="5377837" y="6119260"/>
                  <a:pt x="5381950" y="6135888"/>
                  <a:pt x="5390176" y="6152515"/>
                </a:cubicBezTo>
                <a:cubicBezTo>
                  <a:pt x="5388120" y="6154594"/>
                  <a:pt x="5375780" y="6162908"/>
                  <a:pt x="5373724" y="6164986"/>
                </a:cubicBezTo>
                <a:cubicBezTo>
                  <a:pt x="5361385" y="6152515"/>
                  <a:pt x="5344932" y="6142123"/>
                  <a:pt x="5330536" y="6137966"/>
                </a:cubicBezTo>
                <a:cubicBezTo>
                  <a:pt x="5328480" y="6137966"/>
                  <a:pt x="5328480" y="6137966"/>
                  <a:pt x="5328480" y="6137966"/>
                </a:cubicBezTo>
                <a:cubicBezTo>
                  <a:pt x="5328480" y="6140044"/>
                  <a:pt x="5328480" y="6140044"/>
                  <a:pt x="5328480" y="6140044"/>
                </a:cubicBezTo>
                <a:cubicBezTo>
                  <a:pt x="5322310" y="6142123"/>
                  <a:pt x="5316140" y="6148358"/>
                  <a:pt x="5312027" y="6154594"/>
                </a:cubicBezTo>
                <a:cubicBezTo>
                  <a:pt x="5312027" y="6156672"/>
                  <a:pt x="5312027" y="6156672"/>
                  <a:pt x="5312027" y="6156672"/>
                </a:cubicBezTo>
                <a:cubicBezTo>
                  <a:pt x="5316140" y="6171221"/>
                  <a:pt x="5326423" y="6187849"/>
                  <a:pt x="5338763" y="6202398"/>
                </a:cubicBezTo>
                <a:cubicBezTo>
                  <a:pt x="5336706" y="6202398"/>
                  <a:pt x="5326423" y="6216947"/>
                  <a:pt x="5324366" y="6219026"/>
                </a:cubicBezTo>
                <a:cubicBezTo>
                  <a:pt x="5309971" y="6210712"/>
                  <a:pt x="5291462" y="6206555"/>
                  <a:pt x="5275010" y="6206555"/>
                </a:cubicBezTo>
                <a:cubicBezTo>
                  <a:pt x="5272953" y="6206555"/>
                  <a:pt x="5272953" y="6206555"/>
                  <a:pt x="5272953" y="6206555"/>
                </a:cubicBezTo>
                <a:cubicBezTo>
                  <a:pt x="5268840" y="6210712"/>
                  <a:pt x="5264727" y="6219026"/>
                  <a:pt x="5262671" y="6225261"/>
                </a:cubicBezTo>
                <a:cubicBezTo>
                  <a:pt x="5262671" y="6227340"/>
                  <a:pt x="5262671" y="6227340"/>
                  <a:pt x="5262671" y="6227340"/>
                </a:cubicBezTo>
                <a:cubicBezTo>
                  <a:pt x="5270897" y="6241888"/>
                  <a:pt x="5283236" y="6254359"/>
                  <a:pt x="5299688" y="6264752"/>
                </a:cubicBezTo>
                <a:cubicBezTo>
                  <a:pt x="5297632" y="6266830"/>
                  <a:pt x="5291462" y="6281379"/>
                  <a:pt x="5291462" y="6283458"/>
                </a:cubicBezTo>
                <a:cubicBezTo>
                  <a:pt x="5272953" y="6279301"/>
                  <a:pt x="5254444" y="6279301"/>
                  <a:pt x="5240049" y="6283458"/>
                </a:cubicBezTo>
                <a:cubicBezTo>
                  <a:pt x="5237992" y="6283458"/>
                  <a:pt x="5237992" y="6283458"/>
                  <a:pt x="5237992" y="6283458"/>
                </a:cubicBezTo>
                <a:cubicBezTo>
                  <a:pt x="5237992" y="6285536"/>
                  <a:pt x="5237992" y="6285536"/>
                  <a:pt x="5237992" y="6285536"/>
                </a:cubicBezTo>
                <a:cubicBezTo>
                  <a:pt x="5235936" y="6291772"/>
                  <a:pt x="5233879" y="6300085"/>
                  <a:pt x="5231823" y="6306320"/>
                </a:cubicBezTo>
                <a:cubicBezTo>
                  <a:pt x="5233879" y="6308399"/>
                  <a:pt x="5233879" y="6308399"/>
                  <a:pt x="5233879" y="6308399"/>
                </a:cubicBezTo>
                <a:cubicBezTo>
                  <a:pt x="5244162" y="6318791"/>
                  <a:pt x="5260614" y="6329184"/>
                  <a:pt x="5277066" y="6333340"/>
                </a:cubicBezTo>
                <a:cubicBezTo>
                  <a:pt x="5277066" y="6335419"/>
                  <a:pt x="5275010" y="6354125"/>
                  <a:pt x="5275010" y="6356204"/>
                </a:cubicBezTo>
                <a:cubicBezTo>
                  <a:pt x="5256501" y="6356204"/>
                  <a:pt x="5237992" y="6360360"/>
                  <a:pt x="5225653" y="6368675"/>
                </a:cubicBezTo>
                <a:cubicBezTo>
                  <a:pt x="5223596" y="6368675"/>
                  <a:pt x="5223596" y="6368675"/>
                  <a:pt x="5223596" y="6368675"/>
                </a:cubicBezTo>
                <a:cubicBezTo>
                  <a:pt x="5223596" y="6370752"/>
                  <a:pt x="5223596" y="6370752"/>
                  <a:pt x="5223596" y="6370752"/>
                </a:cubicBezTo>
                <a:cubicBezTo>
                  <a:pt x="5223596" y="6372831"/>
                  <a:pt x="5223596" y="6376988"/>
                  <a:pt x="5223596" y="6381145"/>
                </a:cubicBezTo>
                <a:cubicBezTo>
                  <a:pt x="5223596" y="6385302"/>
                  <a:pt x="5223596" y="6389459"/>
                  <a:pt x="5223596" y="6391537"/>
                </a:cubicBezTo>
                <a:cubicBezTo>
                  <a:pt x="5223596" y="6393616"/>
                  <a:pt x="5223596" y="6393616"/>
                  <a:pt x="5223596" y="6393616"/>
                </a:cubicBezTo>
                <a:cubicBezTo>
                  <a:pt x="5225653" y="6393616"/>
                  <a:pt x="5225653" y="6393616"/>
                  <a:pt x="5225653" y="6393616"/>
                </a:cubicBezTo>
                <a:cubicBezTo>
                  <a:pt x="5237992" y="6401930"/>
                  <a:pt x="5256501" y="6406087"/>
                  <a:pt x="5275010" y="6406087"/>
                </a:cubicBezTo>
                <a:cubicBezTo>
                  <a:pt x="5275010" y="6410243"/>
                  <a:pt x="5277066" y="6426871"/>
                  <a:pt x="5279123" y="6428949"/>
                </a:cubicBezTo>
                <a:cubicBezTo>
                  <a:pt x="5260614" y="6435184"/>
                  <a:pt x="5244162" y="6443498"/>
                  <a:pt x="5233879" y="6455969"/>
                </a:cubicBezTo>
                <a:cubicBezTo>
                  <a:pt x="5231823" y="6455969"/>
                  <a:pt x="5231823" y="6455969"/>
                  <a:pt x="5231823" y="6455969"/>
                </a:cubicBezTo>
                <a:cubicBezTo>
                  <a:pt x="5231823" y="6458048"/>
                  <a:pt x="5231823" y="6458048"/>
                  <a:pt x="5231823" y="6458048"/>
                </a:cubicBezTo>
                <a:cubicBezTo>
                  <a:pt x="5233879" y="6464283"/>
                  <a:pt x="5235936" y="6472597"/>
                  <a:pt x="5237992" y="6478833"/>
                </a:cubicBezTo>
                <a:cubicBezTo>
                  <a:pt x="5240049" y="6478833"/>
                  <a:pt x="5240049" y="6478833"/>
                  <a:pt x="5240049" y="6478833"/>
                </a:cubicBezTo>
                <a:cubicBezTo>
                  <a:pt x="5254444" y="6485068"/>
                  <a:pt x="5275010" y="6482989"/>
                  <a:pt x="5291462" y="6478833"/>
                </a:cubicBezTo>
                <a:cubicBezTo>
                  <a:pt x="5291462" y="6480910"/>
                  <a:pt x="5299688" y="6497539"/>
                  <a:pt x="5299688" y="6499616"/>
                </a:cubicBezTo>
                <a:cubicBezTo>
                  <a:pt x="5285292" y="6507930"/>
                  <a:pt x="5270897" y="6522480"/>
                  <a:pt x="5262671" y="6537029"/>
                </a:cubicBezTo>
                <a:cubicBezTo>
                  <a:pt x="5262671" y="6539107"/>
                  <a:pt x="5262671" y="6539107"/>
                  <a:pt x="5262671" y="6539107"/>
                </a:cubicBezTo>
                <a:cubicBezTo>
                  <a:pt x="5264727" y="6543265"/>
                  <a:pt x="5270897" y="6551578"/>
                  <a:pt x="5275010" y="6557813"/>
                </a:cubicBezTo>
                <a:cubicBezTo>
                  <a:pt x="5291462" y="6557813"/>
                  <a:pt x="5309971" y="6553657"/>
                  <a:pt x="5326423" y="6543265"/>
                </a:cubicBezTo>
                <a:cubicBezTo>
                  <a:pt x="5326423" y="6545342"/>
                  <a:pt x="5336706" y="6559892"/>
                  <a:pt x="5338763" y="6561971"/>
                </a:cubicBezTo>
                <a:cubicBezTo>
                  <a:pt x="5326423" y="6574441"/>
                  <a:pt x="5316140" y="6591068"/>
                  <a:pt x="5312027" y="6607697"/>
                </a:cubicBezTo>
                <a:cubicBezTo>
                  <a:pt x="5314084" y="6609774"/>
                  <a:pt x="5314084" y="6609774"/>
                  <a:pt x="5314084" y="6609774"/>
                </a:cubicBezTo>
                <a:cubicBezTo>
                  <a:pt x="5316140" y="6613932"/>
                  <a:pt x="5324366" y="6620167"/>
                  <a:pt x="5328480" y="6624324"/>
                </a:cubicBezTo>
                <a:cubicBezTo>
                  <a:pt x="5330536" y="6624324"/>
                  <a:pt x="5330536" y="6624324"/>
                  <a:pt x="5330536" y="6624324"/>
                </a:cubicBezTo>
                <a:cubicBezTo>
                  <a:pt x="5344932" y="6620167"/>
                  <a:pt x="5361385" y="6611853"/>
                  <a:pt x="5375780" y="6597304"/>
                </a:cubicBezTo>
                <a:cubicBezTo>
                  <a:pt x="5377837" y="6599383"/>
                  <a:pt x="5390176" y="6609774"/>
                  <a:pt x="5392233" y="6611853"/>
                </a:cubicBezTo>
                <a:cubicBezTo>
                  <a:pt x="5384006" y="6628480"/>
                  <a:pt x="5379894" y="6645109"/>
                  <a:pt x="5379894" y="6661736"/>
                </a:cubicBezTo>
                <a:cubicBezTo>
                  <a:pt x="5379894" y="6661736"/>
                  <a:pt x="5379894" y="6663815"/>
                  <a:pt x="5379894" y="6663815"/>
                </a:cubicBezTo>
                <a:cubicBezTo>
                  <a:pt x="5384006" y="6667971"/>
                  <a:pt x="5392233" y="6672129"/>
                  <a:pt x="5398402" y="6674206"/>
                </a:cubicBezTo>
                <a:cubicBezTo>
                  <a:pt x="5398402" y="6676285"/>
                  <a:pt x="5398402" y="6676285"/>
                  <a:pt x="5398402" y="6676285"/>
                </a:cubicBezTo>
                <a:cubicBezTo>
                  <a:pt x="5400459" y="6674206"/>
                  <a:pt x="5400459" y="6674206"/>
                  <a:pt x="5400459" y="6674206"/>
                </a:cubicBezTo>
                <a:cubicBezTo>
                  <a:pt x="5414854" y="6665893"/>
                  <a:pt x="5427194" y="6653422"/>
                  <a:pt x="5437476" y="6636795"/>
                </a:cubicBezTo>
                <a:cubicBezTo>
                  <a:pt x="5439533" y="6638873"/>
                  <a:pt x="5453928" y="6645109"/>
                  <a:pt x="5455985" y="6645109"/>
                </a:cubicBezTo>
                <a:cubicBezTo>
                  <a:pt x="5453928" y="6653422"/>
                  <a:pt x="5453928" y="6663815"/>
                  <a:pt x="5453928" y="6672129"/>
                </a:cubicBezTo>
                <a:cubicBezTo>
                  <a:pt x="5453928" y="6680442"/>
                  <a:pt x="5453928" y="6690835"/>
                  <a:pt x="5455985" y="6697070"/>
                </a:cubicBezTo>
                <a:cubicBezTo>
                  <a:pt x="5455985" y="6699148"/>
                  <a:pt x="5455985" y="6699148"/>
                  <a:pt x="5455985" y="6699148"/>
                </a:cubicBezTo>
                <a:cubicBezTo>
                  <a:pt x="5458042" y="6699148"/>
                  <a:pt x="5458042" y="6699148"/>
                  <a:pt x="5458042" y="6699148"/>
                </a:cubicBezTo>
                <a:cubicBezTo>
                  <a:pt x="5462155" y="6701227"/>
                  <a:pt x="5472437" y="6703305"/>
                  <a:pt x="5478607" y="6705383"/>
                </a:cubicBezTo>
                <a:cubicBezTo>
                  <a:pt x="5480663" y="6705383"/>
                  <a:pt x="5480663" y="6705383"/>
                  <a:pt x="5480663" y="6705383"/>
                </a:cubicBezTo>
                <a:cubicBezTo>
                  <a:pt x="5490946" y="6692913"/>
                  <a:pt x="5501229" y="6676285"/>
                  <a:pt x="5505342" y="6659658"/>
                </a:cubicBezTo>
                <a:cubicBezTo>
                  <a:pt x="5507398" y="6659658"/>
                  <a:pt x="5525907" y="6661736"/>
                  <a:pt x="5527964" y="6661736"/>
                </a:cubicBezTo>
                <a:cubicBezTo>
                  <a:pt x="5527964" y="6680442"/>
                  <a:pt x="5532077" y="6699148"/>
                  <a:pt x="5540303" y="6713697"/>
                </a:cubicBezTo>
                <a:cubicBezTo>
                  <a:pt x="5542359" y="6713697"/>
                  <a:pt x="5542359" y="6713697"/>
                  <a:pt x="5542359" y="6713697"/>
                </a:cubicBezTo>
                <a:cubicBezTo>
                  <a:pt x="5548529" y="6713697"/>
                  <a:pt x="5558812" y="6713697"/>
                  <a:pt x="5562925" y="6713697"/>
                </a:cubicBezTo>
                <a:cubicBezTo>
                  <a:pt x="5564982" y="6713697"/>
                  <a:pt x="5564982" y="6713697"/>
                  <a:pt x="5564982" y="6713697"/>
                </a:cubicBezTo>
                <a:cubicBezTo>
                  <a:pt x="5573208" y="6699148"/>
                  <a:pt x="5577321" y="6680442"/>
                  <a:pt x="5579378" y="6661736"/>
                </a:cubicBezTo>
                <a:cubicBezTo>
                  <a:pt x="5581434" y="6661736"/>
                  <a:pt x="5597886" y="6659658"/>
                  <a:pt x="5599943" y="6659658"/>
                </a:cubicBezTo>
                <a:cubicBezTo>
                  <a:pt x="5604056" y="6676285"/>
                  <a:pt x="5614338" y="6692913"/>
                  <a:pt x="5626678" y="6705383"/>
                </a:cubicBezTo>
                <a:cubicBezTo>
                  <a:pt x="5632847" y="6703305"/>
                  <a:pt x="5643130" y="6701227"/>
                  <a:pt x="5647243" y="6699148"/>
                </a:cubicBezTo>
                <a:cubicBezTo>
                  <a:pt x="5649300" y="6699148"/>
                  <a:pt x="5649300" y="6699148"/>
                  <a:pt x="5649300" y="6699148"/>
                </a:cubicBezTo>
                <a:cubicBezTo>
                  <a:pt x="5651356" y="6690835"/>
                  <a:pt x="5651356" y="6680442"/>
                  <a:pt x="5651356" y="6672129"/>
                </a:cubicBezTo>
                <a:cubicBezTo>
                  <a:pt x="5651356" y="6663815"/>
                  <a:pt x="5651356" y="6653422"/>
                  <a:pt x="5649300" y="6645109"/>
                </a:cubicBezTo>
                <a:cubicBezTo>
                  <a:pt x="5651356" y="6645109"/>
                  <a:pt x="5667808" y="6638873"/>
                  <a:pt x="5669865" y="6636795"/>
                </a:cubicBezTo>
                <a:cubicBezTo>
                  <a:pt x="5678091" y="6653422"/>
                  <a:pt x="5692487" y="6665893"/>
                  <a:pt x="5706882" y="6674206"/>
                </a:cubicBezTo>
                <a:cubicBezTo>
                  <a:pt x="5713052" y="6672129"/>
                  <a:pt x="5721278" y="6667971"/>
                  <a:pt x="5725391" y="6663815"/>
                </a:cubicBezTo>
                <a:cubicBezTo>
                  <a:pt x="5727448" y="6661736"/>
                  <a:pt x="5727448" y="6661736"/>
                  <a:pt x="5727448" y="6661736"/>
                </a:cubicBezTo>
                <a:cubicBezTo>
                  <a:pt x="5727448" y="6661736"/>
                  <a:pt x="5727448" y="6661736"/>
                  <a:pt x="5727448" y="6659658"/>
                </a:cubicBezTo>
                <a:cubicBezTo>
                  <a:pt x="5727448" y="6645109"/>
                  <a:pt x="5721278" y="6626403"/>
                  <a:pt x="5713052" y="6611853"/>
                </a:cubicBezTo>
                <a:cubicBezTo>
                  <a:pt x="5715108" y="6609774"/>
                  <a:pt x="5727448" y="6599383"/>
                  <a:pt x="5729504" y="6597304"/>
                </a:cubicBezTo>
                <a:cubicBezTo>
                  <a:pt x="5743900" y="6609774"/>
                  <a:pt x="5760352" y="6620167"/>
                  <a:pt x="5774748" y="6624324"/>
                </a:cubicBezTo>
                <a:cubicBezTo>
                  <a:pt x="5776805" y="6624324"/>
                  <a:pt x="5776805" y="6624324"/>
                  <a:pt x="5776805" y="6624324"/>
                </a:cubicBezTo>
                <a:cubicBezTo>
                  <a:pt x="5780918" y="6620167"/>
                  <a:pt x="5789144" y="6613932"/>
                  <a:pt x="5791201" y="6607697"/>
                </a:cubicBezTo>
                <a:cubicBezTo>
                  <a:pt x="5793257" y="6607697"/>
                  <a:pt x="5793257" y="6607697"/>
                  <a:pt x="5793257" y="6607697"/>
                </a:cubicBezTo>
                <a:cubicBezTo>
                  <a:pt x="5789144" y="6591068"/>
                  <a:pt x="5778861" y="6574441"/>
                  <a:pt x="5766522" y="6561971"/>
                </a:cubicBezTo>
                <a:cubicBezTo>
                  <a:pt x="5768579" y="6559892"/>
                  <a:pt x="5778861" y="6545342"/>
                  <a:pt x="5778861" y="6543265"/>
                </a:cubicBezTo>
                <a:cubicBezTo>
                  <a:pt x="5795314" y="6551578"/>
                  <a:pt x="5813822" y="6557813"/>
                  <a:pt x="5830275" y="6557813"/>
                </a:cubicBezTo>
                <a:cubicBezTo>
                  <a:pt x="5832331" y="6555735"/>
                  <a:pt x="5832331" y="6555735"/>
                  <a:pt x="5832331" y="6555735"/>
                </a:cubicBezTo>
                <a:cubicBezTo>
                  <a:pt x="5834388" y="6551578"/>
                  <a:pt x="5840557" y="6543265"/>
                  <a:pt x="5842614" y="6537029"/>
                </a:cubicBezTo>
                <a:cubicBezTo>
                  <a:pt x="5842614" y="6534951"/>
                  <a:pt x="5842614" y="6534951"/>
                  <a:pt x="5842614" y="6534951"/>
                </a:cubicBezTo>
                <a:cubicBezTo>
                  <a:pt x="5834388" y="6522480"/>
                  <a:pt x="5819992" y="6507930"/>
                  <a:pt x="5805596" y="6499616"/>
                </a:cubicBezTo>
                <a:cubicBezTo>
                  <a:pt x="5805596" y="6495460"/>
                  <a:pt x="5813822" y="6480910"/>
                  <a:pt x="5813822" y="6478833"/>
                </a:cubicBezTo>
                <a:cubicBezTo>
                  <a:pt x="5830275" y="6482989"/>
                  <a:pt x="5848784" y="6482989"/>
                  <a:pt x="5865236" y="6478833"/>
                </a:cubicBezTo>
                <a:cubicBezTo>
                  <a:pt x="5867292" y="6478833"/>
                  <a:pt x="5867292" y="6478833"/>
                  <a:pt x="5867292" y="6478833"/>
                </a:cubicBezTo>
                <a:cubicBezTo>
                  <a:pt x="5869349" y="6472597"/>
                  <a:pt x="5871405" y="6464283"/>
                  <a:pt x="5871405" y="6458048"/>
                </a:cubicBezTo>
                <a:cubicBezTo>
                  <a:pt x="5871405" y="6455969"/>
                  <a:pt x="5871405" y="6455969"/>
                  <a:pt x="5871405" y="6455969"/>
                </a:cubicBezTo>
                <a:cubicBezTo>
                  <a:pt x="5861123" y="6443498"/>
                  <a:pt x="5844670" y="6435184"/>
                  <a:pt x="5826162" y="6428949"/>
                </a:cubicBezTo>
                <a:cubicBezTo>
                  <a:pt x="5828218" y="6426871"/>
                  <a:pt x="5830275" y="6410243"/>
                  <a:pt x="5830275" y="6408165"/>
                </a:cubicBezTo>
                <a:cubicBezTo>
                  <a:pt x="5848784" y="6408165"/>
                  <a:pt x="5867292" y="6401930"/>
                  <a:pt x="5879632" y="6393616"/>
                </a:cubicBezTo>
                <a:cubicBezTo>
                  <a:pt x="5881688" y="6393616"/>
                  <a:pt x="5881688" y="6393616"/>
                  <a:pt x="5881688" y="6393616"/>
                </a:cubicBezTo>
                <a:cubicBezTo>
                  <a:pt x="5881688" y="6389459"/>
                  <a:pt x="5881688" y="6385302"/>
                  <a:pt x="5881688" y="6381145"/>
                </a:cubicBezTo>
                <a:cubicBezTo>
                  <a:pt x="5881688" y="6379066"/>
                  <a:pt x="5881688" y="6374910"/>
                  <a:pt x="5881688" y="6370752"/>
                </a:cubicBezTo>
                <a:cubicBezTo>
                  <a:pt x="5879632" y="6370752"/>
                  <a:pt x="5879632" y="6370752"/>
                  <a:pt x="5879632" y="6370752"/>
                </a:cubicBezTo>
                <a:cubicBezTo>
                  <a:pt x="5867292" y="6362439"/>
                  <a:pt x="5848784" y="6356204"/>
                  <a:pt x="5830275" y="6356204"/>
                </a:cubicBezTo>
                <a:cubicBezTo>
                  <a:pt x="5830275" y="6354125"/>
                  <a:pt x="5828218" y="6337498"/>
                  <a:pt x="5828218" y="6335419"/>
                </a:cubicBezTo>
                <a:cubicBezTo>
                  <a:pt x="5844670" y="6329184"/>
                  <a:pt x="5861123" y="6320870"/>
                  <a:pt x="5871405" y="6308399"/>
                </a:cubicBezTo>
                <a:cubicBezTo>
                  <a:pt x="5873462" y="6308399"/>
                  <a:pt x="5873462" y="6308399"/>
                  <a:pt x="5873462" y="6308399"/>
                </a:cubicBezTo>
                <a:cubicBezTo>
                  <a:pt x="5873462" y="6306320"/>
                  <a:pt x="5873462" y="6306320"/>
                  <a:pt x="5873462" y="6306320"/>
                </a:cubicBezTo>
                <a:cubicBezTo>
                  <a:pt x="5871405" y="6300085"/>
                  <a:pt x="5869349" y="6291772"/>
                  <a:pt x="5867292" y="6285536"/>
                </a:cubicBezTo>
                <a:cubicBezTo>
                  <a:pt x="5865236" y="6285536"/>
                  <a:pt x="5865236" y="6285536"/>
                  <a:pt x="5865236" y="6285536"/>
                </a:cubicBezTo>
                <a:cubicBezTo>
                  <a:pt x="5850840" y="6279301"/>
                  <a:pt x="5832331" y="6281379"/>
                  <a:pt x="5813822" y="6285536"/>
                </a:cubicBezTo>
                <a:cubicBezTo>
                  <a:pt x="5813822" y="6283458"/>
                  <a:pt x="5807653" y="6266830"/>
                  <a:pt x="5805596" y="6264752"/>
                </a:cubicBezTo>
                <a:cubicBezTo>
                  <a:pt x="5822049" y="6256438"/>
                  <a:pt x="5834388" y="6241888"/>
                  <a:pt x="5842614" y="6227340"/>
                </a:cubicBezTo>
                <a:cubicBezTo>
                  <a:pt x="5842614" y="6225261"/>
                  <a:pt x="5842614" y="6225261"/>
                  <a:pt x="5842614" y="6225261"/>
                </a:cubicBezTo>
                <a:cubicBezTo>
                  <a:pt x="5840557" y="6221104"/>
                  <a:pt x="5836444" y="6212790"/>
                  <a:pt x="5832331" y="6206555"/>
                </a:cubicBezTo>
                <a:cubicBezTo>
                  <a:pt x="5830275" y="6206555"/>
                  <a:pt x="5830275" y="6206555"/>
                  <a:pt x="5830275" y="6206555"/>
                </a:cubicBezTo>
                <a:cubicBezTo>
                  <a:pt x="5813822" y="6206555"/>
                  <a:pt x="5795314" y="6210712"/>
                  <a:pt x="5780918" y="6219026"/>
                </a:cubicBezTo>
                <a:cubicBezTo>
                  <a:pt x="5778861" y="6219026"/>
                  <a:pt x="5768579" y="6204476"/>
                  <a:pt x="5766522" y="6202398"/>
                </a:cubicBezTo>
                <a:cubicBezTo>
                  <a:pt x="5778861" y="6189927"/>
                  <a:pt x="5789144" y="6173300"/>
                  <a:pt x="5793257" y="6156672"/>
                </a:cubicBezTo>
                <a:cubicBezTo>
                  <a:pt x="5793257" y="6154594"/>
                  <a:pt x="5793257" y="6154594"/>
                  <a:pt x="5793257" y="6154594"/>
                </a:cubicBezTo>
                <a:cubicBezTo>
                  <a:pt x="5789144" y="6150437"/>
                  <a:pt x="5782975" y="6144201"/>
                  <a:pt x="5776805" y="6140044"/>
                </a:cubicBezTo>
                <a:cubicBezTo>
                  <a:pt x="5760352" y="6144201"/>
                  <a:pt x="5743900" y="6152515"/>
                  <a:pt x="5731561" y="6164986"/>
                </a:cubicBezTo>
                <a:cubicBezTo>
                  <a:pt x="5729504" y="6164986"/>
                  <a:pt x="5715108" y="6154594"/>
                  <a:pt x="5713052" y="6152515"/>
                </a:cubicBezTo>
                <a:cubicBezTo>
                  <a:pt x="5723334" y="6135888"/>
                  <a:pt x="5727448" y="6119260"/>
                  <a:pt x="5727448" y="6102632"/>
                </a:cubicBezTo>
                <a:cubicBezTo>
                  <a:pt x="5727448" y="6102632"/>
                  <a:pt x="5727448" y="6100554"/>
                  <a:pt x="5727448" y="6100554"/>
                </a:cubicBezTo>
                <a:cubicBezTo>
                  <a:pt x="5721278" y="6096397"/>
                  <a:pt x="5713052" y="6092240"/>
                  <a:pt x="5708939" y="6090162"/>
                </a:cubicBezTo>
                <a:cubicBezTo>
                  <a:pt x="5706882" y="6088083"/>
                  <a:pt x="5706882" y="6088083"/>
                  <a:pt x="5706882" y="6088083"/>
                </a:cubicBezTo>
                <a:cubicBezTo>
                  <a:pt x="5706882" y="6090162"/>
                  <a:pt x="5706882" y="6090162"/>
                  <a:pt x="5706882" y="6090162"/>
                </a:cubicBezTo>
                <a:cubicBezTo>
                  <a:pt x="5692487" y="6096397"/>
                  <a:pt x="5680147" y="6110946"/>
                  <a:pt x="5669865" y="6125495"/>
                </a:cubicBezTo>
                <a:cubicBezTo>
                  <a:pt x="5667808" y="6125495"/>
                  <a:pt x="5651356" y="6119260"/>
                  <a:pt x="5649300" y="6117182"/>
                </a:cubicBezTo>
                <a:cubicBezTo>
                  <a:pt x="5651356" y="6108868"/>
                  <a:pt x="5653412" y="6100554"/>
                  <a:pt x="5653412" y="6090162"/>
                </a:cubicBezTo>
                <a:cubicBezTo>
                  <a:pt x="5653412" y="6081848"/>
                  <a:pt x="5651356" y="6073534"/>
                  <a:pt x="5649300" y="6065220"/>
                </a:cubicBezTo>
                <a:cubicBezTo>
                  <a:pt x="5649300" y="6063142"/>
                  <a:pt x="5649300" y="6063142"/>
                  <a:pt x="5649300" y="6063142"/>
                </a:cubicBezTo>
                <a:cubicBezTo>
                  <a:pt x="5647243" y="6063142"/>
                  <a:pt x="5647243" y="6063142"/>
                  <a:pt x="5647243" y="6063142"/>
                </a:cubicBezTo>
                <a:cubicBezTo>
                  <a:pt x="5643130" y="6061063"/>
                  <a:pt x="5634904" y="6058985"/>
                  <a:pt x="5626678" y="6058985"/>
                </a:cubicBezTo>
                <a:cubicBezTo>
                  <a:pt x="5614338" y="6069377"/>
                  <a:pt x="5604056" y="6086005"/>
                  <a:pt x="5599943" y="6104711"/>
                </a:cubicBezTo>
                <a:cubicBezTo>
                  <a:pt x="5597886" y="6102632"/>
                  <a:pt x="5581434" y="6100554"/>
                  <a:pt x="5577321" y="6100554"/>
                </a:cubicBezTo>
                <a:cubicBezTo>
                  <a:pt x="5577321" y="6083926"/>
                  <a:pt x="5573208" y="6065220"/>
                  <a:pt x="5564982" y="6050671"/>
                </a:cubicBezTo>
                <a:cubicBezTo>
                  <a:pt x="5562925" y="6050671"/>
                  <a:pt x="5562925" y="6050671"/>
                  <a:pt x="5562925" y="6050671"/>
                </a:cubicBezTo>
                <a:cubicBezTo>
                  <a:pt x="5556756" y="6048592"/>
                  <a:pt x="5548529" y="6048592"/>
                  <a:pt x="5542359" y="6050671"/>
                </a:cubicBezTo>
                <a:cubicBezTo>
                  <a:pt x="5540303" y="6050671"/>
                  <a:pt x="5540303" y="6050671"/>
                  <a:pt x="5540303" y="6050671"/>
                </a:cubicBezTo>
                <a:close/>
                <a:moveTo>
                  <a:pt x="0" y="0"/>
                </a:moveTo>
                <a:lnTo>
                  <a:pt x="6096000" y="0"/>
                </a:lnTo>
                <a:lnTo>
                  <a:pt x="6096000" y="6858000"/>
                </a:lnTo>
                <a:lnTo>
                  <a:pt x="0" y="6858000"/>
                </a:lnTo>
                <a:close/>
              </a:path>
            </a:pathLst>
          </a:custGeom>
          <a:solidFill>
            <a:srgbClr val="01B4E7">
              <a:alpha val="60000"/>
            </a:srgbClr>
          </a:solidFill>
        </p:spPr>
        <p:txBody>
          <a:bodyPr vert="horz" wrap="square" lIns="91440" tIns="45720" rIns="91440" bIns="45720" rtlCol="0" anchor="b">
            <a:noAutofit/>
          </a:bodyPr>
          <a:lstStyle>
            <a:lvl1pPr>
              <a:defRPr lang="en-US" dirty="0">
                <a:solidFill>
                  <a:schemeClr val="tx1">
                    <a:alpha val="0"/>
                  </a:schemeClr>
                </a:solidFill>
              </a:defRPr>
            </a:lvl1pPr>
          </a:lstStyle>
          <a:p>
            <a:pPr marL="0" lvl="0" indent="0" algn="r">
              <a:buNone/>
            </a:pPr>
            <a:r>
              <a:rPr lang="en-US" dirty="0"/>
              <a:t> </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Slide Number Placeholder 5">
            <a:extLst>
              <a:ext uri="{FF2B5EF4-FFF2-40B4-BE49-F238E27FC236}">
                <a16:creationId xmlns:a16="http://schemas.microsoft.com/office/drawing/2014/main" id="{86011E95-A43E-42BE-BADC-044BB6274510}"/>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4374371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48595D"/>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316424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51A1306-839E-4BE0-95C1-D0AB7509740E}"/>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Text Placeholder 5">
            <a:extLst>
              <a:ext uri="{FF2B5EF4-FFF2-40B4-BE49-F238E27FC236}">
                <a16:creationId xmlns:a16="http://schemas.microsoft.com/office/drawing/2014/main" id="{240D857C-E5F1-4BDC-8A99-7B246164353F}"/>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lIns="0" tIns="0" rIns="0" bIns="0" anchor="ctr" anchorCtr="0">
            <a:noAutofit/>
          </a:bodyPr>
          <a:lstStyle>
            <a:lvl1pPr marL="457200" indent="0" algn="ctr">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330700"/>
            <a:ext cx="10532534" cy="465667"/>
          </a:xfrm>
        </p:spPr>
        <p:txBody>
          <a:bodyPr tIns="91440">
            <a:noAutofit/>
          </a:bodyPr>
          <a:lstStyle>
            <a:lvl1pPr marL="0" indent="0" algn="ctr">
              <a:buNone/>
              <a:defRPr sz="3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Slide Number Placeholder 5">
            <a:extLst>
              <a:ext uri="{FF2B5EF4-FFF2-40B4-BE49-F238E27FC236}">
                <a16:creationId xmlns:a16="http://schemas.microsoft.com/office/drawing/2014/main" id="{92889AC8-2B3C-43E0-AD73-A0F149AC2FFF}"/>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87170906"/>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0" y="6273113"/>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496747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0" y="1"/>
            <a:ext cx="12192000" cy="939799"/>
          </a:xfrm>
          <a:noFill/>
        </p:spPr>
        <p:txBody>
          <a:bodyPr tIns="274320" bIns="91440" anchor="t">
            <a:normAutofit/>
          </a:bodyPr>
          <a:lstStyle>
            <a:lvl1pPr marL="398463" indent="0">
              <a:defRPr sz="4400" cap="all" baseline="0">
                <a:solidFill>
                  <a:srgbClr val="01B4E7"/>
                </a:solidFill>
              </a:defRPr>
            </a:lvl1pPr>
          </a:lstStyle>
          <a:p>
            <a:r>
              <a:rPr lang="en-US" dirty="0"/>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0999" y="1012898"/>
            <a:ext cx="11365894" cy="600002"/>
          </a:xfrm>
        </p:spPr>
        <p:txBody>
          <a:bodyPr>
            <a:normAutofit/>
          </a:bodyPr>
          <a:lstStyle>
            <a:lvl1pPr marL="0" indent="0" algn="l">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9363660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p:spPr>
        <p:txBody>
          <a:bodyPr/>
          <a:lstStyle/>
          <a:p>
            <a:endParaRPr lang="en-US" dirty="0"/>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667653"/>
            <a:ext cx="11506199" cy="3773628"/>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solidFill>
            <a:srgbClr val="48595D">
              <a:alpha val="70000"/>
            </a:srgbClr>
          </a:solidFill>
        </p:spPr>
        <p:txBody>
          <a:bodyPr lIns="822960" tIns="457200">
            <a:normAutofit/>
          </a:bodyPr>
          <a:lstStyle>
            <a:lvl1pPr marL="0" indent="0">
              <a:buNone/>
              <a:defRPr sz="4400" b="1">
                <a:solidFill>
                  <a:schemeClr val="bg1"/>
                </a:solidFill>
                <a:latin typeface="+mj-lt"/>
              </a:defRPr>
            </a:lvl1pPr>
          </a:lstStyle>
          <a:p>
            <a:pPr lvl="0"/>
            <a:r>
              <a:rPr lang="en-US" dirty="0"/>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180491935"/>
      </p:ext>
    </p:extLst>
  </p:cSld>
  <p:clrMapOvr>
    <a:masterClrMapping/>
  </p:clrMapOvr>
  <p:extLst>
    <p:ext uri="{DCECCB84-F9BA-43D5-87BE-67443E8EF086}">
      <p15:sldGuideLst xmlns:p15="http://schemas.microsoft.com/office/powerpoint/2012/main">
        <p15:guide id="1" pos="552">
          <p15:clr>
            <a:srgbClr val="FBAE40"/>
          </p15:clr>
        </p15:guide>
        <p15:guide id="2" orient="horz" pos="57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354C825D-5F5D-434C-A6D6-C1178618AE59}"/>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11" name="Text Placeholder 10">
            <a:extLst>
              <a:ext uri="{FF2B5EF4-FFF2-40B4-BE49-F238E27FC236}">
                <a16:creationId xmlns:a16="http://schemas.microsoft.com/office/drawing/2014/main" id="{410FD076-A070-4324-8DB4-2E57334110C7}"/>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8" y="1358900"/>
            <a:ext cx="3860800" cy="2434167"/>
          </a:xfrm>
          <a:noFill/>
          <a:ln w="50800">
            <a:solidFill>
              <a:schemeClr val="bg1"/>
            </a:solidFill>
          </a:ln>
        </p:spPr>
        <p:txBody>
          <a:bodyPr anchor="ctr">
            <a:norm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 text styles</a:t>
            </a:r>
          </a:p>
          <a:p>
            <a:pPr lvl="1"/>
            <a:endParaRPr lang="en-US" dirty="0"/>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8" y="3793068"/>
            <a:ext cx="3860800" cy="651932"/>
          </a:xfrm>
          <a:noFill/>
          <a:ln w="50800">
            <a:solidFill>
              <a:schemeClr val="bg1"/>
            </a:solidFill>
          </a:ln>
        </p:spPr>
        <p:txBody>
          <a:bodyPr tIns="0" bIns="0" anchor="ctr">
            <a:no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9884401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342A258-AFA5-4BA1-AA41-952099F1FF0B}"/>
              </a:ext>
            </a:extLst>
          </p:cNvPr>
          <p:cNvSpPr>
            <a:spLocks noGrp="1"/>
          </p:cNvSpPr>
          <p:nvPr>
            <p:ph type="pic" sz="quarter" idx="16"/>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8" name="Text Placeholder 7">
            <a:extLst>
              <a:ext uri="{FF2B5EF4-FFF2-40B4-BE49-F238E27FC236}">
                <a16:creationId xmlns:a16="http://schemas.microsoft.com/office/drawing/2014/main" id="{B5A16267-4880-4253-B86A-25B0E5E87384}"/>
              </a:ext>
            </a:extLst>
          </p:cNvPr>
          <p:cNvSpPr>
            <a:spLocks noGrp="1"/>
          </p:cNvSpPr>
          <p:nvPr>
            <p:ph type="body" sz="quarter" idx="17"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p:spPr>
        <p:txBody>
          <a:bodyPr>
            <a:normAutofit/>
          </a:bodyPr>
          <a:lstStyle>
            <a:lvl1pPr marL="0" indent="0" algn="l">
              <a:buNone/>
              <a:defRPr sz="33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2"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773920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ABC2B8F-6799-45DF-9C13-117142807742}"/>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Text Placeholder 5">
            <a:extLst>
              <a:ext uri="{FF2B5EF4-FFF2-40B4-BE49-F238E27FC236}">
                <a16:creationId xmlns:a16="http://schemas.microsoft.com/office/drawing/2014/main" id="{3FE705B7-F9CA-40F7-B96C-C2B7E5291A96}"/>
              </a:ext>
            </a:extLst>
          </p:cNvPr>
          <p:cNvSpPr>
            <a:spLocks noGrp="1"/>
          </p:cNvSpPr>
          <p:nvPr>
            <p:ph type="body" sz="quarter" idx="15" hasCustomPrompt="1"/>
          </p:nvPr>
        </p:nvSpPr>
        <p:spPr>
          <a:xfrm>
            <a:off x="0" y="0"/>
            <a:ext cx="12192000" cy="6858000"/>
          </a:xfrm>
          <a:custGeom>
            <a:avLst/>
            <a:gdLst>
              <a:gd name="connsiteX0" fmla="*/ 11608106 w 12192000"/>
              <a:gd name="connsiteY0" fmla="*/ 6443815 h 6858000"/>
              <a:gd name="connsiteX1" fmla="*/ 11618309 w 12192000"/>
              <a:gd name="connsiteY1" fmla="*/ 6443815 h 6858000"/>
              <a:gd name="connsiteX2" fmla="*/ 11622390 w 12192000"/>
              <a:gd name="connsiteY2" fmla="*/ 6452153 h 6858000"/>
              <a:gd name="connsiteX3" fmla="*/ 11628512 w 12192000"/>
              <a:gd name="connsiteY3" fmla="*/ 6554297 h 6858000"/>
              <a:gd name="connsiteX4" fmla="*/ 11626471 w 12192000"/>
              <a:gd name="connsiteY4" fmla="*/ 6564719 h 6858000"/>
              <a:gd name="connsiteX5" fmla="*/ 11620349 w 12192000"/>
              <a:gd name="connsiteY5" fmla="*/ 6564719 h 6858000"/>
              <a:gd name="connsiteX6" fmla="*/ 11514237 w 12192000"/>
              <a:gd name="connsiteY6" fmla="*/ 6502183 h 6858000"/>
              <a:gd name="connsiteX7" fmla="*/ 11510155 w 12192000"/>
              <a:gd name="connsiteY7" fmla="*/ 6495930 h 6858000"/>
              <a:gd name="connsiteX8" fmla="*/ 11510155 w 12192000"/>
              <a:gd name="connsiteY8" fmla="*/ 6493844 h 6858000"/>
              <a:gd name="connsiteX9" fmla="*/ 11516277 w 12192000"/>
              <a:gd name="connsiteY9" fmla="*/ 6489675 h 6858000"/>
              <a:gd name="connsiteX10" fmla="*/ 11608106 w 12192000"/>
              <a:gd name="connsiteY10" fmla="*/ 6443815 h 6858000"/>
              <a:gd name="connsiteX11" fmla="*/ 11690840 w 12192000"/>
              <a:gd name="connsiteY11" fmla="*/ 6441731 h 6858000"/>
              <a:gd name="connsiteX12" fmla="*/ 11701142 w 12192000"/>
              <a:gd name="connsiteY12" fmla="*/ 6441731 h 6858000"/>
              <a:gd name="connsiteX13" fmla="*/ 11791801 w 12192000"/>
              <a:gd name="connsiteY13" fmla="*/ 6487497 h 6858000"/>
              <a:gd name="connsiteX14" fmla="*/ 11800043 w 12192000"/>
              <a:gd name="connsiteY14" fmla="*/ 6493738 h 6858000"/>
              <a:gd name="connsiteX15" fmla="*/ 11795922 w 12192000"/>
              <a:gd name="connsiteY15" fmla="*/ 6499978 h 6858000"/>
              <a:gd name="connsiteX16" fmla="*/ 11688780 w 12192000"/>
              <a:gd name="connsiteY16" fmla="*/ 6562386 h 6858000"/>
              <a:gd name="connsiteX17" fmla="*/ 11680537 w 12192000"/>
              <a:gd name="connsiteY17" fmla="*/ 6562386 h 6858000"/>
              <a:gd name="connsiteX18" fmla="*/ 11678477 w 12192000"/>
              <a:gd name="connsiteY18" fmla="*/ 6554065 h 6858000"/>
              <a:gd name="connsiteX19" fmla="*/ 11686719 w 12192000"/>
              <a:gd name="connsiteY19" fmla="*/ 6450052 h 6858000"/>
              <a:gd name="connsiteX20" fmla="*/ 11690840 w 12192000"/>
              <a:gd name="connsiteY20" fmla="*/ 6441731 h 6858000"/>
              <a:gd name="connsiteX21" fmla="*/ 10873105 w 12192000"/>
              <a:gd name="connsiteY21" fmla="*/ 6401988 h 6858000"/>
              <a:gd name="connsiteX22" fmla="*/ 10873105 w 12192000"/>
              <a:gd name="connsiteY22" fmla="*/ 6445191 h 6858000"/>
              <a:gd name="connsiteX23" fmla="*/ 10825216 w 12192000"/>
              <a:gd name="connsiteY23" fmla="*/ 6453420 h 6858000"/>
              <a:gd name="connsiteX24" fmla="*/ 10806477 w 12192000"/>
              <a:gd name="connsiteY24" fmla="*/ 6428733 h 6858000"/>
              <a:gd name="connsiteX25" fmla="*/ 10831463 w 12192000"/>
              <a:gd name="connsiteY25" fmla="*/ 6404046 h 6858000"/>
              <a:gd name="connsiteX26" fmla="*/ 10523604 w 12192000"/>
              <a:gd name="connsiteY26" fmla="*/ 6331854 h 6858000"/>
              <a:gd name="connsiteX27" fmla="*/ 10564515 w 12192000"/>
              <a:gd name="connsiteY27" fmla="*/ 6392053 h 6858000"/>
              <a:gd name="connsiteX28" fmla="*/ 10523604 w 12192000"/>
              <a:gd name="connsiteY28" fmla="*/ 6452251 h 6858000"/>
              <a:gd name="connsiteX29" fmla="*/ 10482692 w 12192000"/>
              <a:gd name="connsiteY29" fmla="*/ 6392053 h 6858000"/>
              <a:gd name="connsiteX30" fmla="*/ 10523604 w 12192000"/>
              <a:gd name="connsiteY30" fmla="*/ 6331854 h 6858000"/>
              <a:gd name="connsiteX31" fmla="*/ 11677827 w 12192000"/>
              <a:gd name="connsiteY31" fmla="*/ 6323542 h 6858000"/>
              <a:gd name="connsiteX32" fmla="*/ 11686820 w 12192000"/>
              <a:gd name="connsiteY32" fmla="*/ 6324581 h 6858000"/>
              <a:gd name="connsiteX33" fmla="*/ 11713544 w 12192000"/>
              <a:gd name="connsiteY33" fmla="*/ 6376532 h 6858000"/>
              <a:gd name="connsiteX34" fmla="*/ 11653930 w 12192000"/>
              <a:gd name="connsiteY34" fmla="*/ 6434717 h 6858000"/>
              <a:gd name="connsiteX35" fmla="*/ 11594316 w 12192000"/>
              <a:gd name="connsiteY35" fmla="*/ 6376532 h 6858000"/>
              <a:gd name="connsiteX36" fmla="*/ 11621040 w 12192000"/>
              <a:gd name="connsiteY36" fmla="*/ 6326660 h 6858000"/>
              <a:gd name="connsiteX37" fmla="*/ 11637485 w 12192000"/>
              <a:gd name="connsiteY37" fmla="*/ 6328737 h 6858000"/>
              <a:gd name="connsiteX38" fmla="*/ 11635429 w 12192000"/>
              <a:gd name="connsiteY38" fmla="*/ 6345362 h 6858000"/>
              <a:gd name="connsiteX39" fmla="*/ 11618984 w 12192000"/>
              <a:gd name="connsiteY39" fmla="*/ 6376532 h 6858000"/>
              <a:gd name="connsiteX40" fmla="*/ 11653930 w 12192000"/>
              <a:gd name="connsiteY40" fmla="*/ 6411859 h 6858000"/>
              <a:gd name="connsiteX41" fmla="*/ 11688876 w 12192000"/>
              <a:gd name="connsiteY41" fmla="*/ 6376532 h 6858000"/>
              <a:gd name="connsiteX42" fmla="*/ 11672431 w 12192000"/>
              <a:gd name="connsiteY42" fmla="*/ 6345362 h 6858000"/>
              <a:gd name="connsiteX43" fmla="*/ 11670375 w 12192000"/>
              <a:gd name="connsiteY43" fmla="*/ 6328737 h 6858000"/>
              <a:gd name="connsiteX44" fmla="*/ 11677827 w 12192000"/>
              <a:gd name="connsiteY44" fmla="*/ 6323542 h 6858000"/>
              <a:gd name="connsiteX45" fmla="*/ 11826761 w 12192000"/>
              <a:gd name="connsiteY45" fmla="*/ 6308476 h 6858000"/>
              <a:gd name="connsiteX46" fmla="*/ 11830894 w 12192000"/>
              <a:gd name="connsiteY46" fmla="*/ 6314705 h 6858000"/>
              <a:gd name="connsiteX47" fmla="*/ 11830894 w 12192000"/>
              <a:gd name="connsiteY47" fmla="*/ 6439272 h 6858000"/>
              <a:gd name="connsiteX48" fmla="*/ 11826761 w 12192000"/>
              <a:gd name="connsiteY48" fmla="*/ 6445500 h 6858000"/>
              <a:gd name="connsiteX49" fmla="*/ 11818495 w 12192000"/>
              <a:gd name="connsiteY49" fmla="*/ 6443424 h 6858000"/>
              <a:gd name="connsiteX50" fmla="*/ 11733770 w 12192000"/>
              <a:gd name="connsiteY50" fmla="*/ 6385292 h 6858000"/>
              <a:gd name="connsiteX51" fmla="*/ 11727571 w 12192000"/>
              <a:gd name="connsiteY51" fmla="*/ 6376988 h 6858000"/>
              <a:gd name="connsiteX52" fmla="*/ 11733770 w 12192000"/>
              <a:gd name="connsiteY52" fmla="*/ 6368684 h 6858000"/>
              <a:gd name="connsiteX53" fmla="*/ 11818495 w 12192000"/>
              <a:gd name="connsiteY53" fmla="*/ 6310553 h 6858000"/>
              <a:gd name="connsiteX54" fmla="*/ 11826761 w 12192000"/>
              <a:gd name="connsiteY54" fmla="*/ 6308476 h 6858000"/>
              <a:gd name="connsiteX55" fmla="*/ 11480933 w 12192000"/>
              <a:gd name="connsiteY55" fmla="*/ 6308476 h 6858000"/>
              <a:gd name="connsiteX56" fmla="*/ 11489116 w 12192000"/>
              <a:gd name="connsiteY56" fmla="*/ 6312628 h 6858000"/>
              <a:gd name="connsiteX57" fmla="*/ 11572984 w 12192000"/>
              <a:gd name="connsiteY57" fmla="*/ 6368684 h 6858000"/>
              <a:gd name="connsiteX58" fmla="*/ 11579121 w 12192000"/>
              <a:gd name="connsiteY58" fmla="*/ 6376988 h 6858000"/>
              <a:gd name="connsiteX59" fmla="*/ 11572984 w 12192000"/>
              <a:gd name="connsiteY59" fmla="*/ 6385292 h 6858000"/>
              <a:gd name="connsiteX60" fmla="*/ 11489116 w 12192000"/>
              <a:gd name="connsiteY60" fmla="*/ 6443424 h 6858000"/>
              <a:gd name="connsiteX61" fmla="*/ 11480933 w 12192000"/>
              <a:gd name="connsiteY61" fmla="*/ 6445500 h 6858000"/>
              <a:gd name="connsiteX62" fmla="*/ 11476842 w 12192000"/>
              <a:gd name="connsiteY62" fmla="*/ 6439272 h 6858000"/>
              <a:gd name="connsiteX63" fmla="*/ 11476842 w 12192000"/>
              <a:gd name="connsiteY63" fmla="*/ 6314705 h 6858000"/>
              <a:gd name="connsiteX64" fmla="*/ 11480933 w 12192000"/>
              <a:gd name="connsiteY64" fmla="*/ 6308476 h 6858000"/>
              <a:gd name="connsiteX65" fmla="*/ 11092888 w 12192000"/>
              <a:gd name="connsiteY65" fmla="*/ 6297956 h 6858000"/>
              <a:gd name="connsiteX66" fmla="*/ 11086728 w 12192000"/>
              <a:gd name="connsiteY66" fmla="*/ 6300034 h 6858000"/>
              <a:gd name="connsiteX67" fmla="*/ 11084676 w 12192000"/>
              <a:gd name="connsiteY67" fmla="*/ 6306264 h 6858000"/>
              <a:gd name="connsiteX68" fmla="*/ 11125737 w 12192000"/>
              <a:gd name="connsiteY68" fmla="*/ 6464115 h 6858000"/>
              <a:gd name="connsiteX69" fmla="*/ 11150374 w 12192000"/>
              <a:gd name="connsiteY69" fmla="*/ 6484884 h 6858000"/>
              <a:gd name="connsiteX70" fmla="*/ 11158586 w 12192000"/>
              <a:gd name="connsiteY70" fmla="*/ 6484884 h 6858000"/>
              <a:gd name="connsiteX71" fmla="*/ 11154480 w 12192000"/>
              <a:gd name="connsiteY71" fmla="*/ 6493192 h 6858000"/>
              <a:gd name="connsiteX72" fmla="*/ 11154480 w 12192000"/>
              <a:gd name="connsiteY72" fmla="*/ 6495269 h 6858000"/>
              <a:gd name="connsiteX73" fmla="*/ 11129843 w 12192000"/>
              <a:gd name="connsiteY73" fmla="*/ 6513962 h 6858000"/>
              <a:gd name="connsiteX74" fmla="*/ 11094941 w 12192000"/>
              <a:gd name="connsiteY74" fmla="*/ 6511885 h 6858000"/>
              <a:gd name="connsiteX75" fmla="*/ 11088782 w 12192000"/>
              <a:gd name="connsiteY75" fmla="*/ 6513962 h 6858000"/>
              <a:gd name="connsiteX76" fmla="*/ 11086728 w 12192000"/>
              <a:gd name="connsiteY76" fmla="*/ 6518116 h 6858000"/>
              <a:gd name="connsiteX77" fmla="*/ 11086728 w 12192000"/>
              <a:gd name="connsiteY77" fmla="*/ 6536809 h 6858000"/>
              <a:gd name="connsiteX78" fmla="*/ 11092888 w 12192000"/>
              <a:gd name="connsiteY78" fmla="*/ 6543040 h 6858000"/>
              <a:gd name="connsiteX79" fmla="*/ 11140108 w 12192000"/>
              <a:gd name="connsiteY79" fmla="*/ 6549270 h 6858000"/>
              <a:gd name="connsiteX80" fmla="*/ 11142162 w 12192000"/>
              <a:gd name="connsiteY80" fmla="*/ 6549270 h 6858000"/>
              <a:gd name="connsiteX81" fmla="*/ 11195542 w 12192000"/>
              <a:gd name="connsiteY81" fmla="*/ 6497346 h 6858000"/>
              <a:gd name="connsiteX82" fmla="*/ 11228391 w 12192000"/>
              <a:gd name="connsiteY82" fmla="*/ 6368574 h 6858000"/>
              <a:gd name="connsiteX83" fmla="*/ 11240709 w 12192000"/>
              <a:gd name="connsiteY83" fmla="*/ 6327034 h 6858000"/>
              <a:gd name="connsiteX84" fmla="*/ 11244815 w 12192000"/>
              <a:gd name="connsiteY84" fmla="*/ 6306264 h 6858000"/>
              <a:gd name="connsiteX85" fmla="*/ 11242762 w 12192000"/>
              <a:gd name="connsiteY85" fmla="*/ 6300034 h 6858000"/>
              <a:gd name="connsiteX86" fmla="*/ 11238656 w 12192000"/>
              <a:gd name="connsiteY86" fmla="*/ 6297956 h 6858000"/>
              <a:gd name="connsiteX87" fmla="*/ 11209913 w 12192000"/>
              <a:gd name="connsiteY87" fmla="*/ 6297956 h 6858000"/>
              <a:gd name="connsiteX88" fmla="*/ 11203754 w 12192000"/>
              <a:gd name="connsiteY88" fmla="*/ 6302111 h 6858000"/>
              <a:gd name="connsiteX89" fmla="*/ 11166798 w 12192000"/>
              <a:gd name="connsiteY89" fmla="*/ 6443345 h 6858000"/>
              <a:gd name="connsiteX90" fmla="*/ 11164745 w 12192000"/>
              <a:gd name="connsiteY90" fmla="*/ 6443345 h 6858000"/>
              <a:gd name="connsiteX91" fmla="*/ 11125737 w 12192000"/>
              <a:gd name="connsiteY91" fmla="*/ 6302111 h 6858000"/>
              <a:gd name="connsiteX92" fmla="*/ 11119578 w 12192000"/>
              <a:gd name="connsiteY92" fmla="*/ 6297956 h 6858000"/>
              <a:gd name="connsiteX93" fmla="*/ 11092888 w 12192000"/>
              <a:gd name="connsiteY93" fmla="*/ 6297956 h 6858000"/>
              <a:gd name="connsiteX94" fmla="*/ 11053116 w 12192000"/>
              <a:gd name="connsiteY94" fmla="*/ 6295619 h 6858000"/>
              <a:gd name="connsiteX95" fmla="*/ 11004021 w 12192000"/>
              <a:gd name="connsiteY95" fmla="*/ 6316428 h 6858000"/>
              <a:gd name="connsiteX96" fmla="*/ 11004021 w 12192000"/>
              <a:gd name="connsiteY96" fmla="*/ 6303943 h 6858000"/>
              <a:gd name="connsiteX97" fmla="*/ 10997885 w 12192000"/>
              <a:gd name="connsiteY97" fmla="*/ 6297700 h 6858000"/>
              <a:gd name="connsiteX98" fmla="*/ 10969246 w 12192000"/>
              <a:gd name="connsiteY98" fmla="*/ 6297700 h 6858000"/>
              <a:gd name="connsiteX99" fmla="*/ 10963110 w 12192000"/>
              <a:gd name="connsiteY99" fmla="*/ 6303943 h 6858000"/>
              <a:gd name="connsiteX100" fmla="*/ 10963110 w 12192000"/>
              <a:gd name="connsiteY100" fmla="*/ 6478738 h 6858000"/>
              <a:gd name="connsiteX101" fmla="*/ 10969246 w 12192000"/>
              <a:gd name="connsiteY101" fmla="*/ 6484981 h 6858000"/>
              <a:gd name="connsiteX102" fmla="*/ 10997885 w 12192000"/>
              <a:gd name="connsiteY102" fmla="*/ 6484981 h 6858000"/>
              <a:gd name="connsiteX103" fmla="*/ 11004021 w 12192000"/>
              <a:gd name="connsiteY103" fmla="*/ 6478738 h 6858000"/>
              <a:gd name="connsiteX104" fmla="*/ 11004021 w 12192000"/>
              <a:gd name="connsiteY104" fmla="*/ 6358046 h 6858000"/>
              <a:gd name="connsiteX105" fmla="*/ 11055161 w 12192000"/>
              <a:gd name="connsiteY105" fmla="*/ 6335156 h 6858000"/>
              <a:gd name="connsiteX106" fmla="*/ 11061298 w 12192000"/>
              <a:gd name="connsiteY106" fmla="*/ 6328913 h 6858000"/>
              <a:gd name="connsiteX107" fmla="*/ 11061298 w 12192000"/>
              <a:gd name="connsiteY107" fmla="*/ 6301862 h 6858000"/>
              <a:gd name="connsiteX108" fmla="*/ 11059252 w 12192000"/>
              <a:gd name="connsiteY108" fmla="*/ 6297700 h 6858000"/>
              <a:gd name="connsiteX109" fmla="*/ 11053116 w 12192000"/>
              <a:gd name="connsiteY109" fmla="*/ 6295619 h 6858000"/>
              <a:gd name="connsiteX110" fmla="*/ 10852208 w 12192000"/>
              <a:gd name="connsiteY110" fmla="*/ 6292112 h 6858000"/>
              <a:gd name="connsiteX111" fmla="*/ 10781852 w 12192000"/>
              <a:gd name="connsiteY111" fmla="*/ 6300430 h 6858000"/>
              <a:gd name="connsiteX112" fmla="*/ 10775644 w 12192000"/>
              <a:gd name="connsiteY112" fmla="*/ 6306668 h 6858000"/>
              <a:gd name="connsiteX113" fmla="*/ 10777713 w 12192000"/>
              <a:gd name="connsiteY113" fmla="*/ 6331621 h 6858000"/>
              <a:gd name="connsiteX114" fmla="*/ 10779783 w 12192000"/>
              <a:gd name="connsiteY114" fmla="*/ 6335780 h 6858000"/>
              <a:gd name="connsiteX115" fmla="*/ 10783921 w 12192000"/>
              <a:gd name="connsiteY115" fmla="*/ 6337859 h 6858000"/>
              <a:gd name="connsiteX116" fmla="*/ 10850138 w 12192000"/>
              <a:gd name="connsiteY116" fmla="*/ 6333700 h 6858000"/>
              <a:gd name="connsiteX117" fmla="*/ 10872900 w 12192000"/>
              <a:gd name="connsiteY117" fmla="*/ 6356574 h 6858000"/>
              <a:gd name="connsiteX118" fmla="*/ 10872900 w 12192000"/>
              <a:gd name="connsiteY118" fmla="*/ 6369050 h 6858000"/>
              <a:gd name="connsiteX119" fmla="*/ 10827376 w 12192000"/>
              <a:gd name="connsiteY119" fmla="*/ 6373209 h 6858000"/>
              <a:gd name="connsiteX120" fmla="*/ 10763228 w 12192000"/>
              <a:gd name="connsiteY120" fmla="*/ 6429353 h 6858000"/>
              <a:gd name="connsiteX121" fmla="*/ 10819099 w 12192000"/>
              <a:gd name="connsiteY121" fmla="*/ 6489656 h 6858000"/>
              <a:gd name="connsiteX122" fmla="*/ 10879108 w 12192000"/>
              <a:gd name="connsiteY122" fmla="*/ 6477180 h 6858000"/>
              <a:gd name="connsiteX123" fmla="*/ 10908078 w 12192000"/>
              <a:gd name="connsiteY123" fmla="*/ 6489656 h 6858000"/>
              <a:gd name="connsiteX124" fmla="*/ 10914286 w 12192000"/>
              <a:gd name="connsiteY124" fmla="*/ 6487577 h 6858000"/>
              <a:gd name="connsiteX125" fmla="*/ 10916355 w 12192000"/>
              <a:gd name="connsiteY125" fmla="*/ 6481339 h 6858000"/>
              <a:gd name="connsiteX126" fmla="*/ 10916355 w 12192000"/>
              <a:gd name="connsiteY126" fmla="*/ 6356574 h 6858000"/>
              <a:gd name="connsiteX127" fmla="*/ 10852208 w 12192000"/>
              <a:gd name="connsiteY127" fmla="*/ 6292112 h 6858000"/>
              <a:gd name="connsiteX128" fmla="*/ 10523603 w 12192000"/>
              <a:gd name="connsiteY128" fmla="*/ 6292112 h 6858000"/>
              <a:gd name="connsiteX129" fmla="*/ 10439442 w 12192000"/>
              <a:gd name="connsiteY129" fmla="*/ 6390884 h 6858000"/>
              <a:gd name="connsiteX130" fmla="*/ 10523603 w 12192000"/>
              <a:gd name="connsiteY130" fmla="*/ 6489656 h 6858000"/>
              <a:gd name="connsiteX131" fmla="*/ 10607764 w 12192000"/>
              <a:gd name="connsiteY131" fmla="*/ 6390884 h 6858000"/>
              <a:gd name="connsiteX132" fmla="*/ 10523603 w 12192000"/>
              <a:gd name="connsiteY132" fmla="*/ 6292112 h 6858000"/>
              <a:gd name="connsiteX133" fmla="*/ 10307649 w 12192000"/>
              <a:gd name="connsiteY133" fmla="*/ 6266396 h 6858000"/>
              <a:gd name="connsiteX134" fmla="*/ 10324014 w 12192000"/>
              <a:gd name="connsiteY134" fmla="*/ 6266396 h 6858000"/>
              <a:gd name="connsiteX135" fmla="*/ 10366971 w 12192000"/>
              <a:gd name="connsiteY135" fmla="*/ 6306138 h 6858000"/>
              <a:gd name="connsiteX136" fmla="*/ 10321968 w 12192000"/>
              <a:gd name="connsiteY136" fmla="*/ 6343789 h 6858000"/>
              <a:gd name="connsiteX137" fmla="*/ 10276965 w 12192000"/>
              <a:gd name="connsiteY137" fmla="*/ 6343789 h 6858000"/>
              <a:gd name="connsiteX138" fmla="*/ 10276965 w 12192000"/>
              <a:gd name="connsiteY138" fmla="*/ 6268488 h 6858000"/>
              <a:gd name="connsiteX139" fmla="*/ 10307649 w 12192000"/>
              <a:gd name="connsiteY139" fmla="*/ 6266396 h 6858000"/>
              <a:gd name="connsiteX140" fmla="*/ 10683886 w 12192000"/>
              <a:gd name="connsiteY140" fmla="*/ 6254707 h 6858000"/>
              <a:gd name="connsiteX141" fmla="*/ 10655176 w 12192000"/>
              <a:gd name="connsiteY141" fmla="*/ 6260951 h 6858000"/>
              <a:gd name="connsiteX142" fmla="*/ 10649024 w 12192000"/>
              <a:gd name="connsiteY142" fmla="*/ 6267195 h 6858000"/>
              <a:gd name="connsiteX143" fmla="*/ 10649024 w 12192000"/>
              <a:gd name="connsiteY143" fmla="*/ 6298417 h 6858000"/>
              <a:gd name="connsiteX144" fmla="*/ 10632618 w 12192000"/>
              <a:gd name="connsiteY144" fmla="*/ 6298417 h 6858000"/>
              <a:gd name="connsiteX145" fmla="*/ 10626466 w 12192000"/>
              <a:gd name="connsiteY145" fmla="*/ 6304662 h 6858000"/>
              <a:gd name="connsiteX146" fmla="*/ 10626466 w 12192000"/>
              <a:gd name="connsiteY146" fmla="*/ 6329640 h 6858000"/>
              <a:gd name="connsiteX147" fmla="*/ 10632618 w 12192000"/>
              <a:gd name="connsiteY147" fmla="*/ 6335884 h 6858000"/>
              <a:gd name="connsiteX148" fmla="*/ 10649024 w 12192000"/>
              <a:gd name="connsiteY148" fmla="*/ 6335884 h 6858000"/>
              <a:gd name="connsiteX149" fmla="*/ 10649024 w 12192000"/>
              <a:gd name="connsiteY149" fmla="*/ 6419143 h 6858000"/>
              <a:gd name="connsiteX150" fmla="*/ 10704393 w 12192000"/>
              <a:gd name="connsiteY150" fmla="*/ 6491994 h 6858000"/>
              <a:gd name="connsiteX151" fmla="*/ 10737204 w 12192000"/>
              <a:gd name="connsiteY151" fmla="*/ 6487831 h 6858000"/>
              <a:gd name="connsiteX152" fmla="*/ 10743356 w 12192000"/>
              <a:gd name="connsiteY152" fmla="*/ 6479505 h 6858000"/>
              <a:gd name="connsiteX153" fmla="*/ 10741306 w 12192000"/>
              <a:gd name="connsiteY153" fmla="*/ 6456609 h 6858000"/>
              <a:gd name="connsiteX154" fmla="*/ 10735153 w 12192000"/>
              <a:gd name="connsiteY154" fmla="*/ 6448283 h 6858000"/>
              <a:gd name="connsiteX155" fmla="*/ 10710545 w 12192000"/>
              <a:gd name="connsiteY155" fmla="*/ 6450365 h 6858000"/>
              <a:gd name="connsiteX156" fmla="*/ 10692089 w 12192000"/>
              <a:gd name="connsiteY156" fmla="*/ 6412898 h 6858000"/>
              <a:gd name="connsiteX157" fmla="*/ 10692089 w 12192000"/>
              <a:gd name="connsiteY157" fmla="*/ 6335884 h 6858000"/>
              <a:gd name="connsiteX158" fmla="*/ 10735153 w 12192000"/>
              <a:gd name="connsiteY158" fmla="*/ 6335884 h 6858000"/>
              <a:gd name="connsiteX159" fmla="*/ 10741306 w 12192000"/>
              <a:gd name="connsiteY159" fmla="*/ 6329640 h 6858000"/>
              <a:gd name="connsiteX160" fmla="*/ 10741306 w 12192000"/>
              <a:gd name="connsiteY160" fmla="*/ 6304662 h 6858000"/>
              <a:gd name="connsiteX161" fmla="*/ 10735153 w 12192000"/>
              <a:gd name="connsiteY161" fmla="*/ 6298417 h 6858000"/>
              <a:gd name="connsiteX162" fmla="*/ 10692089 w 12192000"/>
              <a:gd name="connsiteY162" fmla="*/ 6298417 h 6858000"/>
              <a:gd name="connsiteX163" fmla="*/ 10692089 w 12192000"/>
              <a:gd name="connsiteY163" fmla="*/ 6260951 h 6858000"/>
              <a:gd name="connsiteX164" fmla="*/ 10690038 w 12192000"/>
              <a:gd name="connsiteY164" fmla="*/ 6254707 h 6858000"/>
              <a:gd name="connsiteX165" fmla="*/ 10683886 w 12192000"/>
              <a:gd name="connsiteY165" fmla="*/ 6254707 h 6858000"/>
              <a:gd name="connsiteX166" fmla="*/ 10317982 w 12192000"/>
              <a:gd name="connsiteY166" fmla="*/ 6225485 h 6858000"/>
              <a:gd name="connsiteX167" fmla="*/ 10237565 w 12192000"/>
              <a:gd name="connsiteY167" fmla="*/ 6229637 h 6858000"/>
              <a:gd name="connsiteX168" fmla="*/ 10231378 w 12192000"/>
              <a:gd name="connsiteY168" fmla="*/ 6237941 h 6858000"/>
              <a:gd name="connsiteX169" fmla="*/ 10231378 w 12192000"/>
              <a:gd name="connsiteY169" fmla="*/ 6478753 h 6858000"/>
              <a:gd name="connsiteX170" fmla="*/ 10239626 w 12192000"/>
              <a:gd name="connsiteY170" fmla="*/ 6484981 h 6858000"/>
              <a:gd name="connsiteX171" fmla="*/ 10268494 w 12192000"/>
              <a:gd name="connsiteY171" fmla="*/ 6484981 h 6858000"/>
              <a:gd name="connsiteX172" fmla="*/ 10276742 w 12192000"/>
              <a:gd name="connsiteY172" fmla="*/ 6478753 h 6858000"/>
              <a:gd name="connsiteX173" fmla="*/ 10276742 w 12192000"/>
              <a:gd name="connsiteY173" fmla="*/ 6383259 h 6858000"/>
              <a:gd name="connsiteX174" fmla="*/ 10326230 w 12192000"/>
              <a:gd name="connsiteY174" fmla="*/ 6385334 h 6858000"/>
              <a:gd name="connsiteX175" fmla="*/ 10367470 w 12192000"/>
              <a:gd name="connsiteY175" fmla="*/ 6480828 h 6858000"/>
              <a:gd name="connsiteX176" fmla="*/ 10373656 w 12192000"/>
              <a:gd name="connsiteY176" fmla="*/ 6484981 h 6858000"/>
              <a:gd name="connsiteX177" fmla="*/ 10406648 w 12192000"/>
              <a:gd name="connsiteY177" fmla="*/ 6484981 h 6858000"/>
              <a:gd name="connsiteX178" fmla="*/ 10412834 w 12192000"/>
              <a:gd name="connsiteY178" fmla="*/ 6482905 h 6858000"/>
              <a:gd name="connsiteX179" fmla="*/ 10414896 w 12192000"/>
              <a:gd name="connsiteY179" fmla="*/ 6476677 h 6858000"/>
              <a:gd name="connsiteX180" fmla="*/ 10367470 w 12192000"/>
              <a:gd name="connsiteY180" fmla="*/ 6372879 h 6858000"/>
              <a:gd name="connsiteX181" fmla="*/ 10412834 w 12192000"/>
              <a:gd name="connsiteY181" fmla="*/ 6304371 h 6858000"/>
              <a:gd name="connsiteX182" fmla="*/ 10324168 w 12192000"/>
              <a:gd name="connsiteY182" fmla="*/ 6225485 h 6858000"/>
              <a:gd name="connsiteX183" fmla="*/ 10317982 w 12192000"/>
              <a:gd name="connsiteY183" fmla="*/ 6225485 h 6858000"/>
              <a:gd name="connsiteX184" fmla="*/ 11680537 w 12192000"/>
              <a:gd name="connsiteY184" fmla="*/ 6192479 h 6858000"/>
              <a:gd name="connsiteX185" fmla="*/ 11688780 w 12192000"/>
              <a:gd name="connsiteY185" fmla="*/ 6192479 h 6858000"/>
              <a:gd name="connsiteX186" fmla="*/ 11795922 w 12192000"/>
              <a:gd name="connsiteY186" fmla="*/ 6254292 h 6858000"/>
              <a:gd name="connsiteX187" fmla="*/ 11800043 w 12192000"/>
              <a:gd name="connsiteY187" fmla="*/ 6260473 h 6858000"/>
              <a:gd name="connsiteX188" fmla="*/ 11791801 w 12192000"/>
              <a:gd name="connsiteY188" fmla="*/ 6266654 h 6858000"/>
              <a:gd name="connsiteX189" fmla="*/ 11701142 w 12192000"/>
              <a:gd name="connsiteY189" fmla="*/ 6309923 h 6858000"/>
              <a:gd name="connsiteX190" fmla="*/ 11690840 w 12192000"/>
              <a:gd name="connsiteY190" fmla="*/ 6311983 h 6858000"/>
              <a:gd name="connsiteX191" fmla="*/ 11686719 w 12192000"/>
              <a:gd name="connsiteY191" fmla="*/ 6301681 h 6858000"/>
              <a:gd name="connsiteX192" fmla="*/ 11678477 w 12192000"/>
              <a:gd name="connsiteY192" fmla="*/ 6200720 h 6858000"/>
              <a:gd name="connsiteX193" fmla="*/ 11680537 w 12192000"/>
              <a:gd name="connsiteY193" fmla="*/ 6192479 h 6858000"/>
              <a:gd name="connsiteX194" fmla="*/ 11623202 w 12192000"/>
              <a:gd name="connsiteY194" fmla="*/ 6191708 h 6858000"/>
              <a:gd name="connsiteX195" fmla="*/ 11627323 w 12192000"/>
              <a:gd name="connsiteY195" fmla="*/ 6192483 h 6858000"/>
              <a:gd name="connsiteX196" fmla="*/ 11629383 w 12192000"/>
              <a:gd name="connsiteY196" fmla="*/ 6202808 h 6858000"/>
              <a:gd name="connsiteX197" fmla="*/ 11621142 w 12192000"/>
              <a:gd name="connsiteY197" fmla="*/ 6303996 h 6858000"/>
              <a:gd name="connsiteX198" fmla="*/ 11617020 w 12192000"/>
              <a:gd name="connsiteY198" fmla="*/ 6312256 h 6858000"/>
              <a:gd name="connsiteX199" fmla="*/ 11606719 w 12192000"/>
              <a:gd name="connsiteY199" fmla="*/ 6312256 h 6858000"/>
              <a:gd name="connsiteX200" fmla="*/ 11516059 w 12192000"/>
              <a:gd name="connsiteY200" fmla="*/ 6266825 h 6858000"/>
              <a:gd name="connsiteX201" fmla="*/ 11507818 w 12192000"/>
              <a:gd name="connsiteY201" fmla="*/ 6260630 h 6858000"/>
              <a:gd name="connsiteX202" fmla="*/ 11511939 w 12192000"/>
              <a:gd name="connsiteY202" fmla="*/ 6254434 h 6858000"/>
              <a:gd name="connsiteX203" fmla="*/ 11619081 w 12192000"/>
              <a:gd name="connsiteY203" fmla="*/ 6192483 h 6858000"/>
              <a:gd name="connsiteX204" fmla="*/ 11623202 w 12192000"/>
              <a:gd name="connsiteY204" fmla="*/ 6191708 h 6858000"/>
              <a:gd name="connsiteX205" fmla="*/ 11654515 w 12192000"/>
              <a:gd name="connsiteY205" fmla="*/ 6156519 h 6858000"/>
              <a:gd name="connsiteX206" fmla="*/ 11437684 w 12192000"/>
              <a:gd name="connsiteY206" fmla="*/ 6375689 h 6858000"/>
              <a:gd name="connsiteX207" fmla="*/ 11654515 w 12192000"/>
              <a:gd name="connsiteY207" fmla="*/ 6594858 h 6858000"/>
              <a:gd name="connsiteX208" fmla="*/ 11871347 w 12192000"/>
              <a:gd name="connsiteY208" fmla="*/ 6375689 h 6858000"/>
              <a:gd name="connsiteX209" fmla="*/ 11654515 w 12192000"/>
              <a:gd name="connsiteY209" fmla="*/ 6156519 h 6858000"/>
              <a:gd name="connsiteX210" fmla="*/ 11653930 w 12192000"/>
              <a:gd name="connsiteY210" fmla="*/ 6124960 h 6858000"/>
              <a:gd name="connsiteX211" fmla="*/ 11900569 w 12192000"/>
              <a:gd name="connsiteY211" fmla="*/ 6374521 h 6858000"/>
              <a:gd name="connsiteX212" fmla="*/ 11653930 w 12192000"/>
              <a:gd name="connsiteY212" fmla="*/ 6624082 h 6858000"/>
              <a:gd name="connsiteX213" fmla="*/ 11407292 w 12192000"/>
              <a:gd name="connsiteY213" fmla="*/ 6374521 h 6858000"/>
              <a:gd name="connsiteX214" fmla="*/ 11653930 w 12192000"/>
              <a:gd name="connsiteY214" fmla="*/ 6124960 h 6858000"/>
              <a:gd name="connsiteX215" fmla="*/ 11641007 w 12192000"/>
              <a:gd name="connsiteY215" fmla="*/ 6046384 h 6858000"/>
              <a:gd name="connsiteX216" fmla="*/ 11628668 w 12192000"/>
              <a:gd name="connsiteY216" fmla="*/ 6096267 h 6858000"/>
              <a:gd name="connsiteX217" fmla="*/ 11606046 w 12192000"/>
              <a:gd name="connsiteY217" fmla="*/ 6100424 h 6858000"/>
              <a:gd name="connsiteX218" fmla="*/ 11579311 w 12192000"/>
              <a:gd name="connsiteY218" fmla="*/ 6054698 h 6858000"/>
              <a:gd name="connsiteX219" fmla="*/ 11579311 w 12192000"/>
              <a:gd name="connsiteY219" fmla="*/ 6052619 h 6858000"/>
              <a:gd name="connsiteX220" fmla="*/ 11577254 w 12192000"/>
              <a:gd name="connsiteY220" fmla="*/ 6054698 h 6858000"/>
              <a:gd name="connsiteX221" fmla="*/ 11556689 w 12192000"/>
              <a:gd name="connsiteY221" fmla="*/ 6058855 h 6858000"/>
              <a:gd name="connsiteX222" fmla="*/ 11556689 w 12192000"/>
              <a:gd name="connsiteY222" fmla="*/ 6060933 h 6858000"/>
              <a:gd name="connsiteX223" fmla="*/ 11552576 w 12192000"/>
              <a:gd name="connsiteY223" fmla="*/ 6085875 h 6858000"/>
              <a:gd name="connsiteX224" fmla="*/ 11556689 w 12192000"/>
              <a:gd name="connsiteY224" fmla="*/ 6112895 h 6858000"/>
              <a:gd name="connsiteX225" fmla="*/ 11536124 w 12192000"/>
              <a:gd name="connsiteY225" fmla="*/ 6121208 h 6858000"/>
              <a:gd name="connsiteX226" fmla="*/ 11499106 w 12192000"/>
              <a:gd name="connsiteY226" fmla="*/ 6085875 h 6858000"/>
              <a:gd name="connsiteX227" fmla="*/ 11499106 w 12192000"/>
              <a:gd name="connsiteY227" fmla="*/ 6083796 h 6858000"/>
              <a:gd name="connsiteX228" fmla="*/ 11497050 w 12192000"/>
              <a:gd name="connsiteY228" fmla="*/ 6083796 h 6858000"/>
              <a:gd name="connsiteX229" fmla="*/ 11478541 w 12192000"/>
              <a:gd name="connsiteY229" fmla="*/ 6096267 h 6858000"/>
              <a:gd name="connsiteX230" fmla="*/ 11478541 w 12192000"/>
              <a:gd name="connsiteY230" fmla="*/ 6098345 h 6858000"/>
              <a:gd name="connsiteX231" fmla="*/ 11490880 w 12192000"/>
              <a:gd name="connsiteY231" fmla="*/ 6148228 h 6858000"/>
              <a:gd name="connsiteX232" fmla="*/ 11474428 w 12192000"/>
              <a:gd name="connsiteY232" fmla="*/ 6160699 h 6858000"/>
              <a:gd name="connsiteX233" fmla="*/ 11431240 w 12192000"/>
              <a:gd name="connsiteY233" fmla="*/ 6133679 h 6858000"/>
              <a:gd name="connsiteX234" fmla="*/ 11429184 w 12192000"/>
              <a:gd name="connsiteY234" fmla="*/ 6133679 h 6858000"/>
              <a:gd name="connsiteX235" fmla="*/ 11429184 w 12192000"/>
              <a:gd name="connsiteY235" fmla="*/ 6135757 h 6858000"/>
              <a:gd name="connsiteX236" fmla="*/ 11412731 w 12192000"/>
              <a:gd name="connsiteY236" fmla="*/ 6150307 h 6858000"/>
              <a:gd name="connsiteX237" fmla="*/ 11412731 w 12192000"/>
              <a:gd name="connsiteY237" fmla="*/ 6152385 h 6858000"/>
              <a:gd name="connsiteX238" fmla="*/ 11439467 w 12192000"/>
              <a:gd name="connsiteY238" fmla="*/ 6198111 h 6858000"/>
              <a:gd name="connsiteX239" fmla="*/ 11425070 w 12192000"/>
              <a:gd name="connsiteY239" fmla="*/ 6214739 h 6858000"/>
              <a:gd name="connsiteX240" fmla="*/ 11375714 w 12192000"/>
              <a:gd name="connsiteY240" fmla="*/ 6202268 h 6858000"/>
              <a:gd name="connsiteX241" fmla="*/ 11373657 w 12192000"/>
              <a:gd name="connsiteY241" fmla="*/ 6202268 h 6858000"/>
              <a:gd name="connsiteX242" fmla="*/ 11363375 w 12192000"/>
              <a:gd name="connsiteY242" fmla="*/ 6220974 h 6858000"/>
              <a:gd name="connsiteX243" fmla="*/ 11363375 w 12192000"/>
              <a:gd name="connsiteY243" fmla="*/ 6223053 h 6858000"/>
              <a:gd name="connsiteX244" fmla="*/ 11400392 w 12192000"/>
              <a:gd name="connsiteY244" fmla="*/ 6260465 h 6858000"/>
              <a:gd name="connsiteX245" fmla="*/ 11392166 w 12192000"/>
              <a:gd name="connsiteY245" fmla="*/ 6279171 h 6858000"/>
              <a:gd name="connsiteX246" fmla="*/ 11340753 w 12192000"/>
              <a:gd name="connsiteY246" fmla="*/ 6279171 h 6858000"/>
              <a:gd name="connsiteX247" fmla="*/ 11338696 w 12192000"/>
              <a:gd name="connsiteY247" fmla="*/ 6279171 h 6858000"/>
              <a:gd name="connsiteX248" fmla="*/ 11338696 w 12192000"/>
              <a:gd name="connsiteY248" fmla="*/ 6281249 h 6858000"/>
              <a:gd name="connsiteX249" fmla="*/ 11332527 w 12192000"/>
              <a:gd name="connsiteY249" fmla="*/ 6302033 h 6858000"/>
              <a:gd name="connsiteX250" fmla="*/ 11334583 w 12192000"/>
              <a:gd name="connsiteY250" fmla="*/ 6304112 h 6858000"/>
              <a:gd name="connsiteX251" fmla="*/ 11377770 w 12192000"/>
              <a:gd name="connsiteY251" fmla="*/ 6329053 h 6858000"/>
              <a:gd name="connsiteX252" fmla="*/ 11375714 w 12192000"/>
              <a:gd name="connsiteY252" fmla="*/ 6351917 h 6858000"/>
              <a:gd name="connsiteX253" fmla="*/ 11326357 w 12192000"/>
              <a:gd name="connsiteY253" fmla="*/ 6364388 h 6858000"/>
              <a:gd name="connsiteX254" fmla="*/ 11324300 w 12192000"/>
              <a:gd name="connsiteY254" fmla="*/ 6364388 h 6858000"/>
              <a:gd name="connsiteX255" fmla="*/ 11324300 w 12192000"/>
              <a:gd name="connsiteY255" fmla="*/ 6366465 h 6858000"/>
              <a:gd name="connsiteX256" fmla="*/ 11324300 w 12192000"/>
              <a:gd name="connsiteY256" fmla="*/ 6376858 h 6858000"/>
              <a:gd name="connsiteX257" fmla="*/ 11324300 w 12192000"/>
              <a:gd name="connsiteY257" fmla="*/ 6387250 h 6858000"/>
              <a:gd name="connsiteX258" fmla="*/ 11324300 w 12192000"/>
              <a:gd name="connsiteY258" fmla="*/ 6389329 h 6858000"/>
              <a:gd name="connsiteX259" fmla="*/ 11326357 w 12192000"/>
              <a:gd name="connsiteY259" fmla="*/ 6389329 h 6858000"/>
              <a:gd name="connsiteX260" fmla="*/ 11375714 w 12192000"/>
              <a:gd name="connsiteY260" fmla="*/ 6401800 h 6858000"/>
              <a:gd name="connsiteX261" fmla="*/ 11379827 w 12192000"/>
              <a:gd name="connsiteY261" fmla="*/ 6424662 h 6858000"/>
              <a:gd name="connsiteX262" fmla="*/ 11334583 w 12192000"/>
              <a:gd name="connsiteY262" fmla="*/ 6451682 h 6858000"/>
              <a:gd name="connsiteX263" fmla="*/ 11332527 w 12192000"/>
              <a:gd name="connsiteY263" fmla="*/ 6451682 h 6858000"/>
              <a:gd name="connsiteX264" fmla="*/ 11332527 w 12192000"/>
              <a:gd name="connsiteY264" fmla="*/ 6453761 h 6858000"/>
              <a:gd name="connsiteX265" fmla="*/ 11338696 w 12192000"/>
              <a:gd name="connsiteY265" fmla="*/ 6474546 h 6858000"/>
              <a:gd name="connsiteX266" fmla="*/ 11340753 w 12192000"/>
              <a:gd name="connsiteY266" fmla="*/ 6474546 h 6858000"/>
              <a:gd name="connsiteX267" fmla="*/ 11392166 w 12192000"/>
              <a:gd name="connsiteY267" fmla="*/ 6474546 h 6858000"/>
              <a:gd name="connsiteX268" fmla="*/ 11400392 w 12192000"/>
              <a:gd name="connsiteY268" fmla="*/ 6495329 h 6858000"/>
              <a:gd name="connsiteX269" fmla="*/ 11363375 w 12192000"/>
              <a:gd name="connsiteY269" fmla="*/ 6532742 h 6858000"/>
              <a:gd name="connsiteX270" fmla="*/ 11363375 w 12192000"/>
              <a:gd name="connsiteY270" fmla="*/ 6534820 h 6858000"/>
              <a:gd name="connsiteX271" fmla="*/ 11375714 w 12192000"/>
              <a:gd name="connsiteY271" fmla="*/ 6553526 h 6858000"/>
              <a:gd name="connsiteX272" fmla="*/ 11427127 w 12192000"/>
              <a:gd name="connsiteY272" fmla="*/ 6538978 h 6858000"/>
              <a:gd name="connsiteX273" fmla="*/ 11439467 w 12192000"/>
              <a:gd name="connsiteY273" fmla="*/ 6557684 h 6858000"/>
              <a:gd name="connsiteX274" fmla="*/ 11412731 w 12192000"/>
              <a:gd name="connsiteY274" fmla="*/ 6603410 h 6858000"/>
              <a:gd name="connsiteX275" fmla="*/ 11414788 w 12192000"/>
              <a:gd name="connsiteY275" fmla="*/ 6605487 h 6858000"/>
              <a:gd name="connsiteX276" fmla="*/ 11429184 w 12192000"/>
              <a:gd name="connsiteY276" fmla="*/ 6620037 h 6858000"/>
              <a:gd name="connsiteX277" fmla="*/ 11431240 w 12192000"/>
              <a:gd name="connsiteY277" fmla="*/ 6620037 h 6858000"/>
              <a:gd name="connsiteX278" fmla="*/ 11476484 w 12192000"/>
              <a:gd name="connsiteY278" fmla="*/ 6593017 h 6858000"/>
              <a:gd name="connsiteX279" fmla="*/ 11492937 w 12192000"/>
              <a:gd name="connsiteY279" fmla="*/ 6607566 h 6858000"/>
              <a:gd name="connsiteX280" fmla="*/ 11480598 w 12192000"/>
              <a:gd name="connsiteY280" fmla="*/ 6657449 h 6858000"/>
              <a:gd name="connsiteX281" fmla="*/ 11480598 w 12192000"/>
              <a:gd name="connsiteY281" fmla="*/ 6659528 h 6858000"/>
              <a:gd name="connsiteX282" fmla="*/ 11499106 w 12192000"/>
              <a:gd name="connsiteY282" fmla="*/ 6669919 h 6858000"/>
              <a:gd name="connsiteX283" fmla="*/ 11499106 w 12192000"/>
              <a:gd name="connsiteY283" fmla="*/ 6671998 h 6858000"/>
              <a:gd name="connsiteX284" fmla="*/ 11501163 w 12192000"/>
              <a:gd name="connsiteY284" fmla="*/ 6669919 h 6858000"/>
              <a:gd name="connsiteX285" fmla="*/ 11538180 w 12192000"/>
              <a:gd name="connsiteY285" fmla="*/ 6632508 h 6858000"/>
              <a:gd name="connsiteX286" fmla="*/ 11556689 w 12192000"/>
              <a:gd name="connsiteY286" fmla="*/ 6640822 h 6858000"/>
              <a:gd name="connsiteX287" fmla="*/ 11554632 w 12192000"/>
              <a:gd name="connsiteY287" fmla="*/ 6667842 h 6858000"/>
              <a:gd name="connsiteX288" fmla="*/ 11556689 w 12192000"/>
              <a:gd name="connsiteY288" fmla="*/ 6692783 h 6858000"/>
              <a:gd name="connsiteX289" fmla="*/ 11556689 w 12192000"/>
              <a:gd name="connsiteY289" fmla="*/ 6694861 h 6858000"/>
              <a:gd name="connsiteX290" fmla="*/ 11558746 w 12192000"/>
              <a:gd name="connsiteY290" fmla="*/ 6694861 h 6858000"/>
              <a:gd name="connsiteX291" fmla="*/ 11579311 w 12192000"/>
              <a:gd name="connsiteY291" fmla="*/ 6701096 h 6858000"/>
              <a:gd name="connsiteX292" fmla="*/ 11581367 w 12192000"/>
              <a:gd name="connsiteY292" fmla="*/ 6701096 h 6858000"/>
              <a:gd name="connsiteX293" fmla="*/ 11606046 w 12192000"/>
              <a:gd name="connsiteY293" fmla="*/ 6655371 h 6858000"/>
              <a:gd name="connsiteX294" fmla="*/ 11628668 w 12192000"/>
              <a:gd name="connsiteY294" fmla="*/ 6657449 h 6858000"/>
              <a:gd name="connsiteX295" fmla="*/ 11641007 w 12192000"/>
              <a:gd name="connsiteY295" fmla="*/ 6709410 h 6858000"/>
              <a:gd name="connsiteX296" fmla="*/ 11643063 w 12192000"/>
              <a:gd name="connsiteY296" fmla="*/ 6709410 h 6858000"/>
              <a:gd name="connsiteX297" fmla="*/ 11663629 w 12192000"/>
              <a:gd name="connsiteY297" fmla="*/ 6709410 h 6858000"/>
              <a:gd name="connsiteX298" fmla="*/ 11665686 w 12192000"/>
              <a:gd name="connsiteY298" fmla="*/ 6709410 h 6858000"/>
              <a:gd name="connsiteX299" fmla="*/ 11680082 w 12192000"/>
              <a:gd name="connsiteY299" fmla="*/ 6657449 h 6858000"/>
              <a:gd name="connsiteX300" fmla="*/ 11700647 w 12192000"/>
              <a:gd name="connsiteY300" fmla="*/ 6655371 h 6858000"/>
              <a:gd name="connsiteX301" fmla="*/ 11727382 w 12192000"/>
              <a:gd name="connsiteY301" fmla="*/ 6701096 h 6858000"/>
              <a:gd name="connsiteX302" fmla="*/ 11747947 w 12192000"/>
              <a:gd name="connsiteY302" fmla="*/ 6694861 h 6858000"/>
              <a:gd name="connsiteX303" fmla="*/ 11750004 w 12192000"/>
              <a:gd name="connsiteY303" fmla="*/ 6694861 h 6858000"/>
              <a:gd name="connsiteX304" fmla="*/ 11752060 w 12192000"/>
              <a:gd name="connsiteY304" fmla="*/ 6667842 h 6858000"/>
              <a:gd name="connsiteX305" fmla="*/ 11750004 w 12192000"/>
              <a:gd name="connsiteY305" fmla="*/ 6640822 h 6858000"/>
              <a:gd name="connsiteX306" fmla="*/ 11770569 w 12192000"/>
              <a:gd name="connsiteY306" fmla="*/ 6632508 h 6858000"/>
              <a:gd name="connsiteX307" fmla="*/ 11807586 w 12192000"/>
              <a:gd name="connsiteY307" fmla="*/ 6669919 h 6858000"/>
              <a:gd name="connsiteX308" fmla="*/ 11826095 w 12192000"/>
              <a:gd name="connsiteY308" fmla="*/ 6659528 h 6858000"/>
              <a:gd name="connsiteX309" fmla="*/ 11828152 w 12192000"/>
              <a:gd name="connsiteY309" fmla="*/ 6657449 h 6858000"/>
              <a:gd name="connsiteX310" fmla="*/ 11828152 w 12192000"/>
              <a:gd name="connsiteY310" fmla="*/ 6655371 h 6858000"/>
              <a:gd name="connsiteX311" fmla="*/ 11813756 w 12192000"/>
              <a:gd name="connsiteY311" fmla="*/ 6607566 h 6858000"/>
              <a:gd name="connsiteX312" fmla="*/ 11830208 w 12192000"/>
              <a:gd name="connsiteY312" fmla="*/ 6593017 h 6858000"/>
              <a:gd name="connsiteX313" fmla="*/ 11875452 w 12192000"/>
              <a:gd name="connsiteY313" fmla="*/ 6620037 h 6858000"/>
              <a:gd name="connsiteX314" fmla="*/ 11877509 w 12192000"/>
              <a:gd name="connsiteY314" fmla="*/ 6620037 h 6858000"/>
              <a:gd name="connsiteX315" fmla="*/ 11891905 w 12192000"/>
              <a:gd name="connsiteY315" fmla="*/ 6603410 h 6858000"/>
              <a:gd name="connsiteX316" fmla="*/ 11893961 w 12192000"/>
              <a:gd name="connsiteY316" fmla="*/ 6603410 h 6858000"/>
              <a:gd name="connsiteX317" fmla="*/ 11867226 w 12192000"/>
              <a:gd name="connsiteY317" fmla="*/ 6557684 h 6858000"/>
              <a:gd name="connsiteX318" fmla="*/ 11879565 w 12192000"/>
              <a:gd name="connsiteY318" fmla="*/ 6538978 h 6858000"/>
              <a:gd name="connsiteX319" fmla="*/ 11930979 w 12192000"/>
              <a:gd name="connsiteY319" fmla="*/ 6553526 h 6858000"/>
              <a:gd name="connsiteX320" fmla="*/ 11933035 w 12192000"/>
              <a:gd name="connsiteY320" fmla="*/ 6551448 h 6858000"/>
              <a:gd name="connsiteX321" fmla="*/ 11943318 w 12192000"/>
              <a:gd name="connsiteY321" fmla="*/ 6532742 h 6858000"/>
              <a:gd name="connsiteX322" fmla="*/ 11943318 w 12192000"/>
              <a:gd name="connsiteY322" fmla="*/ 6530664 h 6858000"/>
              <a:gd name="connsiteX323" fmla="*/ 11906300 w 12192000"/>
              <a:gd name="connsiteY323" fmla="*/ 6495329 h 6858000"/>
              <a:gd name="connsiteX324" fmla="*/ 11914526 w 12192000"/>
              <a:gd name="connsiteY324" fmla="*/ 6474546 h 6858000"/>
              <a:gd name="connsiteX325" fmla="*/ 11965940 w 12192000"/>
              <a:gd name="connsiteY325" fmla="*/ 6474546 h 6858000"/>
              <a:gd name="connsiteX326" fmla="*/ 11967996 w 12192000"/>
              <a:gd name="connsiteY326" fmla="*/ 6474546 h 6858000"/>
              <a:gd name="connsiteX327" fmla="*/ 11972109 w 12192000"/>
              <a:gd name="connsiteY327" fmla="*/ 6453761 h 6858000"/>
              <a:gd name="connsiteX328" fmla="*/ 11972109 w 12192000"/>
              <a:gd name="connsiteY328" fmla="*/ 6451682 h 6858000"/>
              <a:gd name="connsiteX329" fmla="*/ 11926866 w 12192000"/>
              <a:gd name="connsiteY329" fmla="*/ 6424662 h 6858000"/>
              <a:gd name="connsiteX330" fmla="*/ 11930979 w 12192000"/>
              <a:gd name="connsiteY330" fmla="*/ 6403878 h 6858000"/>
              <a:gd name="connsiteX331" fmla="*/ 11980336 w 12192000"/>
              <a:gd name="connsiteY331" fmla="*/ 6389329 h 6858000"/>
              <a:gd name="connsiteX332" fmla="*/ 11982392 w 12192000"/>
              <a:gd name="connsiteY332" fmla="*/ 6389329 h 6858000"/>
              <a:gd name="connsiteX333" fmla="*/ 11982392 w 12192000"/>
              <a:gd name="connsiteY333" fmla="*/ 6376858 h 6858000"/>
              <a:gd name="connsiteX334" fmla="*/ 11982392 w 12192000"/>
              <a:gd name="connsiteY334" fmla="*/ 6366465 h 6858000"/>
              <a:gd name="connsiteX335" fmla="*/ 11980336 w 12192000"/>
              <a:gd name="connsiteY335" fmla="*/ 6366465 h 6858000"/>
              <a:gd name="connsiteX336" fmla="*/ 11930979 w 12192000"/>
              <a:gd name="connsiteY336" fmla="*/ 6351917 h 6858000"/>
              <a:gd name="connsiteX337" fmla="*/ 11928922 w 12192000"/>
              <a:gd name="connsiteY337" fmla="*/ 6331132 h 6858000"/>
              <a:gd name="connsiteX338" fmla="*/ 11972109 w 12192000"/>
              <a:gd name="connsiteY338" fmla="*/ 6304112 h 6858000"/>
              <a:gd name="connsiteX339" fmla="*/ 11974166 w 12192000"/>
              <a:gd name="connsiteY339" fmla="*/ 6304112 h 6858000"/>
              <a:gd name="connsiteX340" fmla="*/ 11974166 w 12192000"/>
              <a:gd name="connsiteY340" fmla="*/ 6302033 h 6858000"/>
              <a:gd name="connsiteX341" fmla="*/ 11967996 w 12192000"/>
              <a:gd name="connsiteY341" fmla="*/ 6281249 h 6858000"/>
              <a:gd name="connsiteX342" fmla="*/ 11965940 w 12192000"/>
              <a:gd name="connsiteY342" fmla="*/ 6281249 h 6858000"/>
              <a:gd name="connsiteX343" fmla="*/ 11914526 w 12192000"/>
              <a:gd name="connsiteY343" fmla="*/ 6281249 h 6858000"/>
              <a:gd name="connsiteX344" fmla="*/ 11906300 w 12192000"/>
              <a:gd name="connsiteY344" fmla="*/ 6260465 h 6858000"/>
              <a:gd name="connsiteX345" fmla="*/ 11943318 w 12192000"/>
              <a:gd name="connsiteY345" fmla="*/ 6223053 h 6858000"/>
              <a:gd name="connsiteX346" fmla="*/ 11943318 w 12192000"/>
              <a:gd name="connsiteY346" fmla="*/ 6220974 h 6858000"/>
              <a:gd name="connsiteX347" fmla="*/ 11933035 w 12192000"/>
              <a:gd name="connsiteY347" fmla="*/ 6202268 h 6858000"/>
              <a:gd name="connsiteX348" fmla="*/ 11930979 w 12192000"/>
              <a:gd name="connsiteY348" fmla="*/ 6202268 h 6858000"/>
              <a:gd name="connsiteX349" fmla="*/ 11881622 w 12192000"/>
              <a:gd name="connsiteY349" fmla="*/ 6214739 h 6858000"/>
              <a:gd name="connsiteX350" fmla="*/ 11867226 w 12192000"/>
              <a:gd name="connsiteY350" fmla="*/ 6198111 h 6858000"/>
              <a:gd name="connsiteX351" fmla="*/ 11893961 w 12192000"/>
              <a:gd name="connsiteY351" fmla="*/ 6152385 h 6858000"/>
              <a:gd name="connsiteX352" fmla="*/ 11893961 w 12192000"/>
              <a:gd name="connsiteY352" fmla="*/ 6150307 h 6858000"/>
              <a:gd name="connsiteX353" fmla="*/ 11877509 w 12192000"/>
              <a:gd name="connsiteY353" fmla="*/ 6135757 h 6858000"/>
              <a:gd name="connsiteX354" fmla="*/ 11832265 w 12192000"/>
              <a:gd name="connsiteY354" fmla="*/ 6160699 h 6858000"/>
              <a:gd name="connsiteX355" fmla="*/ 11813756 w 12192000"/>
              <a:gd name="connsiteY355" fmla="*/ 6148228 h 6858000"/>
              <a:gd name="connsiteX356" fmla="*/ 11828152 w 12192000"/>
              <a:gd name="connsiteY356" fmla="*/ 6098345 h 6858000"/>
              <a:gd name="connsiteX357" fmla="*/ 11828152 w 12192000"/>
              <a:gd name="connsiteY357" fmla="*/ 6096267 h 6858000"/>
              <a:gd name="connsiteX358" fmla="*/ 11809643 w 12192000"/>
              <a:gd name="connsiteY358" fmla="*/ 6085875 h 6858000"/>
              <a:gd name="connsiteX359" fmla="*/ 11807586 w 12192000"/>
              <a:gd name="connsiteY359" fmla="*/ 6083796 h 6858000"/>
              <a:gd name="connsiteX360" fmla="*/ 11807586 w 12192000"/>
              <a:gd name="connsiteY360" fmla="*/ 6085875 h 6858000"/>
              <a:gd name="connsiteX361" fmla="*/ 11770569 w 12192000"/>
              <a:gd name="connsiteY361" fmla="*/ 6121208 h 6858000"/>
              <a:gd name="connsiteX362" fmla="*/ 11750004 w 12192000"/>
              <a:gd name="connsiteY362" fmla="*/ 6112895 h 6858000"/>
              <a:gd name="connsiteX363" fmla="*/ 11754116 w 12192000"/>
              <a:gd name="connsiteY363" fmla="*/ 6085875 h 6858000"/>
              <a:gd name="connsiteX364" fmla="*/ 11750004 w 12192000"/>
              <a:gd name="connsiteY364" fmla="*/ 6060933 h 6858000"/>
              <a:gd name="connsiteX365" fmla="*/ 11750004 w 12192000"/>
              <a:gd name="connsiteY365" fmla="*/ 6058855 h 6858000"/>
              <a:gd name="connsiteX366" fmla="*/ 11747947 w 12192000"/>
              <a:gd name="connsiteY366" fmla="*/ 6058855 h 6858000"/>
              <a:gd name="connsiteX367" fmla="*/ 11727382 w 12192000"/>
              <a:gd name="connsiteY367" fmla="*/ 6054698 h 6858000"/>
              <a:gd name="connsiteX368" fmla="*/ 11700647 w 12192000"/>
              <a:gd name="connsiteY368" fmla="*/ 6100424 h 6858000"/>
              <a:gd name="connsiteX369" fmla="*/ 11678025 w 12192000"/>
              <a:gd name="connsiteY369" fmla="*/ 6096267 h 6858000"/>
              <a:gd name="connsiteX370" fmla="*/ 11665686 w 12192000"/>
              <a:gd name="connsiteY370" fmla="*/ 6046384 h 6858000"/>
              <a:gd name="connsiteX371" fmla="*/ 11663629 w 12192000"/>
              <a:gd name="connsiteY371" fmla="*/ 6046384 h 6858000"/>
              <a:gd name="connsiteX372" fmla="*/ 11643063 w 12192000"/>
              <a:gd name="connsiteY372" fmla="*/ 6046384 h 6858000"/>
              <a:gd name="connsiteX373" fmla="*/ 11641007 w 12192000"/>
              <a:gd name="connsiteY373" fmla="*/ 604638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8106" y="6443815"/>
                </a:moveTo>
                <a:cubicBezTo>
                  <a:pt x="11612187" y="6441731"/>
                  <a:pt x="11614228" y="6441731"/>
                  <a:pt x="11618309" y="6443815"/>
                </a:cubicBezTo>
                <a:cubicBezTo>
                  <a:pt x="11620349" y="6445900"/>
                  <a:pt x="11622390" y="6447984"/>
                  <a:pt x="11622390" y="6452153"/>
                </a:cubicBezTo>
                <a:cubicBezTo>
                  <a:pt x="11628512" y="6554297"/>
                  <a:pt x="11628512" y="6554297"/>
                  <a:pt x="11628512" y="6554297"/>
                </a:cubicBezTo>
                <a:cubicBezTo>
                  <a:pt x="11630552" y="6560550"/>
                  <a:pt x="11628512" y="6562635"/>
                  <a:pt x="11626471" y="6564719"/>
                </a:cubicBezTo>
                <a:cubicBezTo>
                  <a:pt x="11624431" y="6566804"/>
                  <a:pt x="11622390" y="6564719"/>
                  <a:pt x="11620349" y="6564719"/>
                </a:cubicBezTo>
                <a:cubicBezTo>
                  <a:pt x="11575456" y="6554297"/>
                  <a:pt x="11544846" y="6535535"/>
                  <a:pt x="11514237" y="6502183"/>
                </a:cubicBezTo>
                <a:cubicBezTo>
                  <a:pt x="11512196" y="6500099"/>
                  <a:pt x="11510155" y="6498014"/>
                  <a:pt x="11510155" y="6495930"/>
                </a:cubicBezTo>
                <a:cubicBezTo>
                  <a:pt x="11510155" y="6495930"/>
                  <a:pt x="11510155" y="6495930"/>
                  <a:pt x="11510155" y="6493844"/>
                </a:cubicBezTo>
                <a:cubicBezTo>
                  <a:pt x="11510155" y="6491760"/>
                  <a:pt x="11514237" y="6489675"/>
                  <a:pt x="11516277" y="6489675"/>
                </a:cubicBezTo>
                <a:cubicBezTo>
                  <a:pt x="11608106" y="6443815"/>
                  <a:pt x="11608106" y="6443815"/>
                  <a:pt x="11608106" y="6443815"/>
                </a:cubicBezTo>
                <a:close/>
                <a:moveTo>
                  <a:pt x="11690840" y="6441731"/>
                </a:moveTo>
                <a:cubicBezTo>
                  <a:pt x="11694960" y="6441731"/>
                  <a:pt x="11697021" y="6441731"/>
                  <a:pt x="11701142" y="6441731"/>
                </a:cubicBezTo>
                <a:cubicBezTo>
                  <a:pt x="11791801" y="6487497"/>
                  <a:pt x="11791801" y="6487497"/>
                  <a:pt x="11791801" y="6487497"/>
                </a:cubicBezTo>
                <a:cubicBezTo>
                  <a:pt x="11795922" y="6489577"/>
                  <a:pt x="11797982" y="6491657"/>
                  <a:pt x="11800043" y="6493738"/>
                </a:cubicBezTo>
                <a:cubicBezTo>
                  <a:pt x="11800043" y="6495818"/>
                  <a:pt x="11797982" y="6497898"/>
                  <a:pt x="11795922" y="6499978"/>
                </a:cubicBezTo>
                <a:cubicBezTo>
                  <a:pt x="11765016" y="6533262"/>
                  <a:pt x="11732048" y="6551985"/>
                  <a:pt x="11688780" y="6562386"/>
                </a:cubicBezTo>
                <a:cubicBezTo>
                  <a:pt x="11684658" y="6564466"/>
                  <a:pt x="11682598" y="6564466"/>
                  <a:pt x="11680537" y="6562386"/>
                </a:cubicBezTo>
                <a:cubicBezTo>
                  <a:pt x="11678477" y="6560306"/>
                  <a:pt x="11678477" y="6556145"/>
                  <a:pt x="11678477" y="6554065"/>
                </a:cubicBezTo>
                <a:cubicBezTo>
                  <a:pt x="11686719" y="6450052"/>
                  <a:pt x="11686719" y="6450052"/>
                  <a:pt x="11686719" y="6450052"/>
                </a:cubicBezTo>
                <a:cubicBezTo>
                  <a:pt x="11686719" y="6447972"/>
                  <a:pt x="11688780" y="6443811"/>
                  <a:pt x="11690840" y="6441731"/>
                </a:cubicBezTo>
                <a:close/>
                <a:moveTo>
                  <a:pt x="10873105" y="6401988"/>
                </a:moveTo>
                <a:cubicBezTo>
                  <a:pt x="10873105" y="6401988"/>
                  <a:pt x="10873105" y="6401988"/>
                  <a:pt x="10873105" y="6445191"/>
                </a:cubicBezTo>
                <a:cubicBezTo>
                  <a:pt x="10873105" y="6445191"/>
                  <a:pt x="10846037" y="6453420"/>
                  <a:pt x="10825216" y="6453420"/>
                </a:cubicBezTo>
                <a:cubicBezTo>
                  <a:pt x="10808559" y="6453420"/>
                  <a:pt x="10806477" y="6436962"/>
                  <a:pt x="10806477" y="6428733"/>
                </a:cubicBezTo>
                <a:cubicBezTo>
                  <a:pt x="10806477" y="6414332"/>
                  <a:pt x="10814806" y="6406103"/>
                  <a:pt x="10831463" y="6404046"/>
                </a:cubicBezTo>
                <a:close/>
                <a:moveTo>
                  <a:pt x="10523604" y="6331854"/>
                </a:moveTo>
                <a:cubicBezTo>
                  <a:pt x="10552241" y="6331854"/>
                  <a:pt x="10564515" y="6348461"/>
                  <a:pt x="10564515" y="6392053"/>
                </a:cubicBezTo>
                <a:cubicBezTo>
                  <a:pt x="10564515" y="6429417"/>
                  <a:pt x="10558379" y="6452251"/>
                  <a:pt x="10523604" y="6452251"/>
                </a:cubicBezTo>
                <a:cubicBezTo>
                  <a:pt x="10488829" y="6452251"/>
                  <a:pt x="10482692" y="6429417"/>
                  <a:pt x="10482692" y="6392053"/>
                </a:cubicBezTo>
                <a:cubicBezTo>
                  <a:pt x="10482692" y="6348461"/>
                  <a:pt x="10492920" y="6331854"/>
                  <a:pt x="10523604" y="6331854"/>
                </a:cubicBezTo>
                <a:close/>
                <a:moveTo>
                  <a:pt x="11677827" y="6323542"/>
                </a:moveTo>
                <a:cubicBezTo>
                  <a:pt x="11680654" y="6323023"/>
                  <a:pt x="11683737" y="6323542"/>
                  <a:pt x="11686820" y="6324581"/>
                </a:cubicBezTo>
                <a:cubicBezTo>
                  <a:pt x="11703266" y="6337050"/>
                  <a:pt x="11713544" y="6355752"/>
                  <a:pt x="11713544" y="6376532"/>
                </a:cubicBezTo>
                <a:cubicBezTo>
                  <a:pt x="11713544" y="6407703"/>
                  <a:pt x="11686820" y="6434717"/>
                  <a:pt x="11653930" y="6434717"/>
                </a:cubicBezTo>
                <a:cubicBezTo>
                  <a:pt x="11621040" y="6434717"/>
                  <a:pt x="11594316" y="6407703"/>
                  <a:pt x="11594316" y="6376532"/>
                </a:cubicBezTo>
                <a:cubicBezTo>
                  <a:pt x="11594316" y="6355752"/>
                  <a:pt x="11604594" y="6337050"/>
                  <a:pt x="11621040" y="6326660"/>
                </a:cubicBezTo>
                <a:cubicBezTo>
                  <a:pt x="11627207" y="6322503"/>
                  <a:pt x="11633373" y="6322503"/>
                  <a:pt x="11637485" y="6328737"/>
                </a:cubicBezTo>
                <a:cubicBezTo>
                  <a:pt x="11641596" y="6334972"/>
                  <a:pt x="11639541" y="6341205"/>
                  <a:pt x="11635429" y="6345362"/>
                </a:cubicBezTo>
                <a:cubicBezTo>
                  <a:pt x="11625151" y="6351596"/>
                  <a:pt x="11618984" y="6364064"/>
                  <a:pt x="11618984" y="6376532"/>
                </a:cubicBezTo>
                <a:cubicBezTo>
                  <a:pt x="11618984" y="6395235"/>
                  <a:pt x="11635429" y="6411859"/>
                  <a:pt x="11653930" y="6411859"/>
                </a:cubicBezTo>
                <a:cubicBezTo>
                  <a:pt x="11672431" y="6411859"/>
                  <a:pt x="11688876" y="6395235"/>
                  <a:pt x="11688876" y="6376532"/>
                </a:cubicBezTo>
                <a:cubicBezTo>
                  <a:pt x="11688876" y="6364064"/>
                  <a:pt x="11682709" y="6351596"/>
                  <a:pt x="11672431" y="6345362"/>
                </a:cubicBezTo>
                <a:cubicBezTo>
                  <a:pt x="11668320" y="6341205"/>
                  <a:pt x="11666264" y="6334972"/>
                  <a:pt x="11670375" y="6328737"/>
                </a:cubicBezTo>
                <a:cubicBezTo>
                  <a:pt x="11672431" y="6325621"/>
                  <a:pt x="11675001" y="6324062"/>
                  <a:pt x="11677827" y="6323542"/>
                </a:cubicBezTo>
                <a:close/>
                <a:moveTo>
                  <a:pt x="11826761" y="6308476"/>
                </a:moveTo>
                <a:cubicBezTo>
                  <a:pt x="11828828" y="6308476"/>
                  <a:pt x="11830894" y="6312628"/>
                  <a:pt x="11830894" y="6314705"/>
                </a:cubicBezTo>
                <a:cubicBezTo>
                  <a:pt x="11843292" y="6358303"/>
                  <a:pt x="11843292" y="6395673"/>
                  <a:pt x="11830894" y="6439272"/>
                </a:cubicBezTo>
                <a:cubicBezTo>
                  <a:pt x="11828828" y="6443424"/>
                  <a:pt x="11828828" y="6445500"/>
                  <a:pt x="11826761" y="6445500"/>
                </a:cubicBezTo>
                <a:cubicBezTo>
                  <a:pt x="11822628" y="6447576"/>
                  <a:pt x="11820562" y="6445500"/>
                  <a:pt x="11818495" y="6443424"/>
                </a:cubicBezTo>
                <a:cubicBezTo>
                  <a:pt x="11733770" y="6385292"/>
                  <a:pt x="11733770" y="6385292"/>
                  <a:pt x="11733770" y="6385292"/>
                </a:cubicBezTo>
                <a:cubicBezTo>
                  <a:pt x="11729637" y="6383217"/>
                  <a:pt x="11727571" y="6381140"/>
                  <a:pt x="11727571" y="6376988"/>
                </a:cubicBezTo>
                <a:cubicBezTo>
                  <a:pt x="11727571" y="6374912"/>
                  <a:pt x="11729637" y="6370760"/>
                  <a:pt x="11733770" y="6368684"/>
                </a:cubicBezTo>
                <a:cubicBezTo>
                  <a:pt x="11818495" y="6310553"/>
                  <a:pt x="11818495" y="6310553"/>
                  <a:pt x="11818495" y="6310553"/>
                </a:cubicBezTo>
                <a:cubicBezTo>
                  <a:pt x="11820562" y="6308476"/>
                  <a:pt x="11824695" y="6308476"/>
                  <a:pt x="11826761" y="6308476"/>
                </a:cubicBezTo>
                <a:close/>
                <a:moveTo>
                  <a:pt x="11480933" y="6308476"/>
                </a:moveTo>
                <a:cubicBezTo>
                  <a:pt x="11485024" y="6308476"/>
                  <a:pt x="11487070" y="6310553"/>
                  <a:pt x="11489116" y="6312628"/>
                </a:cubicBezTo>
                <a:cubicBezTo>
                  <a:pt x="11572984" y="6368684"/>
                  <a:pt x="11572984" y="6368684"/>
                  <a:pt x="11572984" y="6368684"/>
                </a:cubicBezTo>
                <a:cubicBezTo>
                  <a:pt x="11577075" y="6370760"/>
                  <a:pt x="11579121" y="6374912"/>
                  <a:pt x="11579121" y="6376988"/>
                </a:cubicBezTo>
                <a:cubicBezTo>
                  <a:pt x="11579121" y="6381140"/>
                  <a:pt x="11577075" y="6383217"/>
                  <a:pt x="11572984" y="6385292"/>
                </a:cubicBezTo>
                <a:lnTo>
                  <a:pt x="11489116" y="6443424"/>
                </a:lnTo>
                <a:cubicBezTo>
                  <a:pt x="11485024" y="6445500"/>
                  <a:pt x="11482979" y="6447576"/>
                  <a:pt x="11480933" y="6445500"/>
                </a:cubicBezTo>
                <a:cubicBezTo>
                  <a:pt x="11478888" y="6445500"/>
                  <a:pt x="11476842" y="6443424"/>
                  <a:pt x="11476842" y="6439272"/>
                </a:cubicBezTo>
                <a:cubicBezTo>
                  <a:pt x="11464569" y="6395673"/>
                  <a:pt x="11464569" y="6360379"/>
                  <a:pt x="11476842" y="6314705"/>
                </a:cubicBezTo>
                <a:cubicBezTo>
                  <a:pt x="11476842" y="6312628"/>
                  <a:pt x="11478888" y="6310553"/>
                  <a:pt x="11480933" y="6308476"/>
                </a:cubicBezTo>
                <a:close/>
                <a:moveTo>
                  <a:pt x="11092888" y="6297956"/>
                </a:moveTo>
                <a:cubicBezTo>
                  <a:pt x="11090835" y="6297956"/>
                  <a:pt x="11088782" y="6297956"/>
                  <a:pt x="11086728" y="6300034"/>
                </a:cubicBezTo>
                <a:cubicBezTo>
                  <a:pt x="11084676" y="6302111"/>
                  <a:pt x="11084676" y="6304188"/>
                  <a:pt x="11084676" y="6306264"/>
                </a:cubicBezTo>
                <a:cubicBezTo>
                  <a:pt x="11125737" y="6464115"/>
                  <a:pt x="11125737" y="6464115"/>
                  <a:pt x="11125737" y="6464115"/>
                </a:cubicBezTo>
                <a:cubicBezTo>
                  <a:pt x="11127790" y="6472423"/>
                  <a:pt x="11136003" y="6484884"/>
                  <a:pt x="11150374" y="6484884"/>
                </a:cubicBezTo>
                <a:cubicBezTo>
                  <a:pt x="11158586" y="6484884"/>
                  <a:pt x="11158586" y="6484884"/>
                  <a:pt x="11158586" y="6484884"/>
                </a:cubicBezTo>
                <a:cubicBezTo>
                  <a:pt x="11156533" y="6489038"/>
                  <a:pt x="11156533" y="6491116"/>
                  <a:pt x="11154480" y="6493192"/>
                </a:cubicBezTo>
                <a:cubicBezTo>
                  <a:pt x="11154480" y="6495269"/>
                  <a:pt x="11154480" y="6495269"/>
                  <a:pt x="11154480" y="6495269"/>
                </a:cubicBezTo>
                <a:cubicBezTo>
                  <a:pt x="11152427" y="6501501"/>
                  <a:pt x="11150374" y="6513962"/>
                  <a:pt x="11129843" y="6513962"/>
                </a:cubicBezTo>
                <a:cubicBezTo>
                  <a:pt x="11094941" y="6511885"/>
                  <a:pt x="11094941" y="6511885"/>
                  <a:pt x="11094941" y="6511885"/>
                </a:cubicBezTo>
                <a:cubicBezTo>
                  <a:pt x="11092888" y="6509808"/>
                  <a:pt x="11090835" y="6511885"/>
                  <a:pt x="11088782" y="6513962"/>
                </a:cubicBezTo>
                <a:cubicBezTo>
                  <a:pt x="11086728" y="6513962"/>
                  <a:pt x="11086728" y="6516039"/>
                  <a:pt x="11086728" y="6518116"/>
                </a:cubicBezTo>
                <a:cubicBezTo>
                  <a:pt x="11086728" y="6536809"/>
                  <a:pt x="11086728" y="6536809"/>
                  <a:pt x="11086728" y="6536809"/>
                </a:cubicBezTo>
                <a:cubicBezTo>
                  <a:pt x="11086728" y="6540963"/>
                  <a:pt x="11088782" y="6543040"/>
                  <a:pt x="11092888" y="6543040"/>
                </a:cubicBezTo>
                <a:cubicBezTo>
                  <a:pt x="11103153" y="6547193"/>
                  <a:pt x="11123684" y="6549270"/>
                  <a:pt x="11140108" y="6549270"/>
                </a:cubicBezTo>
                <a:cubicBezTo>
                  <a:pt x="11140108" y="6549270"/>
                  <a:pt x="11140108" y="6549270"/>
                  <a:pt x="11142162" y="6549270"/>
                </a:cubicBezTo>
                <a:cubicBezTo>
                  <a:pt x="11168852" y="6549270"/>
                  <a:pt x="11187329" y="6532655"/>
                  <a:pt x="11195542" y="6497346"/>
                </a:cubicBezTo>
                <a:cubicBezTo>
                  <a:pt x="11205807" y="6457883"/>
                  <a:pt x="11220178" y="6405959"/>
                  <a:pt x="11228391" y="6368574"/>
                </a:cubicBezTo>
                <a:cubicBezTo>
                  <a:pt x="11232497" y="6351958"/>
                  <a:pt x="11236603" y="6337419"/>
                  <a:pt x="11240709" y="6327034"/>
                </a:cubicBezTo>
                <a:cubicBezTo>
                  <a:pt x="11244815" y="6306264"/>
                  <a:pt x="11244815" y="6306264"/>
                  <a:pt x="11244815" y="6306264"/>
                </a:cubicBezTo>
                <a:cubicBezTo>
                  <a:pt x="11244815" y="6304188"/>
                  <a:pt x="11244815" y="6302111"/>
                  <a:pt x="11242762" y="6300034"/>
                </a:cubicBezTo>
                <a:cubicBezTo>
                  <a:pt x="11242762" y="6297956"/>
                  <a:pt x="11240709" y="6297956"/>
                  <a:pt x="11238656" y="6297956"/>
                </a:cubicBezTo>
                <a:cubicBezTo>
                  <a:pt x="11209913" y="6297956"/>
                  <a:pt x="11209913" y="6297956"/>
                  <a:pt x="11209913" y="6297956"/>
                </a:cubicBezTo>
                <a:cubicBezTo>
                  <a:pt x="11207860" y="6297956"/>
                  <a:pt x="11203754" y="6300034"/>
                  <a:pt x="11203754" y="6302111"/>
                </a:cubicBezTo>
                <a:cubicBezTo>
                  <a:pt x="11166798" y="6443345"/>
                  <a:pt x="11166798" y="6443345"/>
                  <a:pt x="11166798" y="6443345"/>
                </a:cubicBezTo>
                <a:cubicBezTo>
                  <a:pt x="11164745" y="6443345"/>
                  <a:pt x="11164745" y="6443345"/>
                  <a:pt x="11164745" y="6443345"/>
                </a:cubicBezTo>
                <a:cubicBezTo>
                  <a:pt x="11125737" y="6302111"/>
                  <a:pt x="11125737" y="6302111"/>
                  <a:pt x="11125737" y="6302111"/>
                </a:cubicBezTo>
                <a:cubicBezTo>
                  <a:pt x="11125737" y="6300034"/>
                  <a:pt x="11123684" y="6297956"/>
                  <a:pt x="11119578" y="6297956"/>
                </a:cubicBezTo>
                <a:cubicBezTo>
                  <a:pt x="11092888" y="6297956"/>
                  <a:pt x="11092888" y="6297956"/>
                  <a:pt x="11092888" y="6297956"/>
                </a:cubicBezTo>
                <a:close/>
                <a:moveTo>
                  <a:pt x="11053116" y="6295619"/>
                </a:moveTo>
                <a:cubicBezTo>
                  <a:pt x="11034705" y="6295619"/>
                  <a:pt x="11016295" y="6308104"/>
                  <a:pt x="11004021" y="6316428"/>
                </a:cubicBezTo>
                <a:cubicBezTo>
                  <a:pt x="11004021" y="6303943"/>
                  <a:pt x="11004021" y="6303943"/>
                  <a:pt x="11004021" y="6303943"/>
                </a:cubicBezTo>
                <a:cubicBezTo>
                  <a:pt x="11004021" y="6299780"/>
                  <a:pt x="11001976" y="6297700"/>
                  <a:pt x="10997885" y="6297700"/>
                </a:cubicBezTo>
                <a:cubicBezTo>
                  <a:pt x="10969246" y="6297700"/>
                  <a:pt x="10969246" y="6297700"/>
                  <a:pt x="10969246" y="6297700"/>
                </a:cubicBezTo>
                <a:cubicBezTo>
                  <a:pt x="10965155" y="6297700"/>
                  <a:pt x="10963110" y="6299780"/>
                  <a:pt x="10963110" y="6303943"/>
                </a:cubicBezTo>
                <a:cubicBezTo>
                  <a:pt x="10963110" y="6478738"/>
                  <a:pt x="10963110" y="6478738"/>
                  <a:pt x="10963110" y="6478738"/>
                </a:cubicBezTo>
                <a:cubicBezTo>
                  <a:pt x="10963110" y="6482900"/>
                  <a:pt x="10965155" y="6484981"/>
                  <a:pt x="10969246" y="6484981"/>
                </a:cubicBezTo>
                <a:cubicBezTo>
                  <a:pt x="10997885" y="6484981"/>
                  <a:pt x="10997885" y="6484981"/>
                  <a:pt x="10997885" y="6484981"/>
                </a:cubicBezTo>
                <a:cubicBezTo>
                  <a:pt x="11001976" y="6484981"/>
                  <a:pt x="11004021" y="6482900"/>
                  <a:pt x="11004021" y="6478738"/>
                </a:cubicBezTo>
                <a:cubicBezTo>
                  <a:pt x="11004021" y="6358046"/>
                  <a:pt x="11004021" y="6358046"/>
                  <a:pt x="11004021" y="6358046"/>
                </a:cubicBezTo>
                <a:cubicBezTo>
                  <a:pt x="11012204" y="6351803"/>
                  <a:pt x="11030614" y="6337237"/>
                  <a:pt x="11055161" y="6335156"/>
                </a:cubicBezTo>
                <a:cubicBezTo>
                  <a:pt x="11059252" y="6335156"/>
                  <a:pt x="11061298" y="6330994"/>
                  <a:pt x="11061298" y="6328913"/>
                </a:cubicBezTo>
                <a:cubicBezTo>
                  <a:pt x="11061298" y="6301862"/>
                  <a:pt x="11061298" y="6301862"/>
                  <a:pt x="11061298" y="6301862"/>
                </a:cubicBezTo>
                <a:cubicBezTo>
                  <a:pt x="11061298" y="6299780"/>
                  <a:pt x="11061298" y="6297700"/>
                  <a:pt x="11059252" y="6297700"/>
                </a:cubicBezTo>
                <a:cubicBezTo>
                  <a:pt x="11057207" y="6295619"/>
                  <a:pt x="11055161" y="6295619"/>
                  <a:pt x="11053116" y="6295619"/>
                </a:cubicBezTo>
                <a:close/>
                <a:moveTo>
                  <a:pt x="10852208" y="6292112"/>
                </a:moveTo>
                <a:cubicBezTo>
                  <a:pt x="10831515" y="6292112"/>
                  <a:pt x="10796337" y="6298350"/>
                  <a:pt x="10781852" y="6300430"/>
                </a:cubicBezTo>
                <a:cubicBezTo>
                  <a:pt x="10777713" y="6300430"/>
                  <a:pt x="10775644" y="6304588"/>
                  <a:pt x="10775644" y="6306668"/>
                </a:cubicBezTo>
                <a:cubicBezTo>
                  <a:pt x="10775644" y="6306668"/>
                  <a:pt x="10775644" y="6306668"/>
                  <a:pt x="10777713" y="6331621"/>
                </a:cubicBezTo>
                <a:cubicBezTo>
                  <a:pt x="10777713" y="6333700"/>
                  <a:pt x="10777713" y="6335780"/>
                  <a:pt x="10779783" y="6335780"/>
                </a:cubicBezTo>
                <a:cubicBezTo>
                  <a:pt x="10781852" y="6337859"/>
                  <a:pt x="10781852" y="6337859"/>
                  <a:pt x="10783921" y="6337859"/>
                </a:cubicBezTo>
                <a:cubicBezTo>
                  <a:pt x="10800475" y="6337859"/>
                  <a:pt x="10829445" y="6333700"/>
                  <a:pt x="10850138" y="6333700"/>
                </a:cubicBezTo>
                <a:cubicBezTo>
                  <a:pt x="10864622" y="6333700"/>
                  <a:pt x="10872900" y="6342018"/>
                  <a:pt x="10872900" y="6356574"/>
                </a:cubicBezTo>
                <a:cubicBezTo>
                  <a:pt x="10872900" y="6356574"/>
                  <a:pt x="10872900" y="6356574"/>
                  <a:pt x="10872900" y="6369050"/>
                </a:cubicBezTo>
                <a:cubicBezTo>
                  <a:pt x="10872900" y="6369050"/>
                  <a:pt x="10872900" y="6369050"/>
                  <a:pt x="10827376" y="6373209"/>
                </a:cubicBezTo>
                <a:cubicBezTo>
                  <a:pt x="10781852" y="6375289"/>
                  <a:pt x="10763228" y="6391924"/>
                  <a:pt x="10763228" y="6429353"/>
                </a:cubicBezTo>
                <a:cubicBezTo>
                  <a:pt x="10763228" y="6468862"/>
                  <a:pt x="10783921" y="6489656"/>
                  <a:pt x="10819099" y="6489656"/>
                </a:cubicBezTo>
                <a:cubicBezTo>
                  <a:pt x="10848069" y="6489656"/>
                  <a:pt x="10879108" y="6477180"/>
                  <a:pt x="10879108" y="6477180"/>
                </a:cubicBezTo>
                <a:cubicBezTo>
                  <a:pt x="10887385" y="6483418"/>
                  <a:pt x="10893593" y="6487577"/>
                  <a:pt x="10908078" y="6489656"/>
                </a:cubicBezTo>
                <a:cubicBezTo>
                  <a:pt x="10910147" y="6489656"/>
                  <a:pt x="10912216" y="6489656"/>
                  <a:pt x="10914286" y="6487577"/>
                </a:cubicBezTo>
                <a:cubicBezTo>
                  <a:pt x="10914286" y="6485497"/>
                  <a:pt x="10916355" y="6483418"/>
                  <a:pt x="10916355" y="6481339"/>
                </a:cubicBezTo>
                <a:cubicBezTo>
                  <a:pt x="10916355" y="6481339"/>
                  <a:pt x="10916355" y="6481339"/>
                  <a:pt x="10916355" y="6356574"/>
                </a:cubicBezTo>
                <a:cubicBezTo>
                  <a:pt x="10916355" y="6312906"/>
                  <a:pt x="10895662" y="6292112"/>
                  <a:pt x="10852208" y="6292112"/>
                </a:cubicBezTo>
                <a:close/>
                <a:moveTo>
                  <a:pt x="10523603" y="6292112"/>
                </a:moveTo>
                <a:cubicBezTo>
                  <a:pt x="10477123" y="6292112"/>
                  <a:pt x="10439442" y="6336333"/>
                  <a:pt x="10439442" y="6390884"/>
                </a:cubicBezTo>
                <a:cubicBezTo>
                  <a:pt x="10439442" y="6445435"/>
                  <a:pt x="10477123" y="6489656"/>
                  <a:pt x="10523603" y="6489656"/>
                </a:cubicBezTo>
                <a:cubicBezTo>
                  <a:pt x="10570084" y="6489656"/>
                  <a:pt x="10607764" y="6445435"/>
                  <a:pt x="10607764" y="6390884"/>
                </a:cubicBezTo>
                <a:cubicBezTo>
                  <a:pt x="10607764" y="6336333"/>
                  <a:pt x="10570084" y="6292112"/>
                  <a:pt x="10523603" y="6292112"/>
                </a:cubicBezTo>
                <a:close/>
                <a:moveTo>
                  <a:pt x="10307649" y="6266396"/>
                </a:moveTo>
                <a:cubicBezTo>
                  <a:pt x="10307649" y="6266396"/>
                  <a:pt x="10307649" y="6266396"/>
                  <a:pt x="10324014" y="6266396"/>
                </a:cubicBezTo>
                <a:cubicBezTo>
                  <a:pt x="10354698" y="6266396"/>
                  <a:pt x="10366971" y="6287313"/>
                  <a:pt x="10366971" y="6306138"/>
                </a:cubicBezTo>
                <a:cubicBezTo>
                  <a:pt x="10366971" y="6329148"/>
                  <a:pt x="10348561" y="6343789"/>
                  <a:pt x="10321968" y="6343789"/>
                </a:cubicBezTo>
                <a:cubicBezTo>
                  <a:pt x="10299467" y="6345881"/>
                  <a:pt x="10285148" y="6343789"/>
                  <a:pt x="10276965" y="6343789"/>
                </a:cubicBezTo>
                <a:cubicBezTo>
                  <a:pt x="10276965" y="6343789"/>
                  <a:pt x="10276965" y="6343789"/>
                  <a:pt x="10276965" y="6268488"/>
                </a:cubicBezTo>
                <a:cubicBezTo>
                  <a:pt x="10281057" y="6266396"/>
                  <a:pt x="10291285" y="6266396"/>
                  <a:pt x="10307649" y="6266396"/>
                </a:cubicBezTo>
                <a:close/>
                <a:moveTo>
                  <a:pt x="10683886" y="6254707"/>
                </a:moveTo>
                <a:cubicBezTo>
                  <a:pt x="10683886" y="6254707"/>
                  <a:pt x="10683886" y="6254707"/>
                  <a:pt x="10655176" y="6260951"/>
                </a:cubicBezTo>
                <a:cubicBezTo>
                  <a:pt x="10651075" y="6263033"/>
                  <a:pt x="10649024" y="6265115"/>
                  <a:pt x="10649024" y="6267195"/>
                </a:cubicBezTo>
                <a:cubicBezTo>
                  <a:pt x="10649024" y="6267195"/>
                  <a:pt x="10649024" y="6267195"/>
                  <a:pt x="10649024" y="6298417"/>
                </a:cubicBezTo>
                <a:cubicBezTo>
                  <a:pt x="10649024" y="6298417"/>
                  <a:pt x="10649024" y="6298417"/>
                  <a:pt x="10632618" y="6298417"/>
                </a:cubicBezTo>
                <a:cubicBezTo>
                  <a:pt x="10628517" y="6298417"/>
                  <a:pt x="10626466" y="6300499"/>
                  <a:pt x="10626466" y="6304662"/>
                </a:cubicBezTo>
                <a:cubicBezTo>
                  <a:pt x="10626466" y="6304662"/>
                  <a:pt x="10626466" y="6304662"/>
                  <a:pt x="10626466" y="6329640"/>
                </a:cubicBezTo>
                <a:cubicBezTo>
                  <a:pt x="10626466" y="6333803"/>
                  <a:pt x="10628517" y="6335884"/>
                  <a:pt x="10632618" y="6335884"/>
                </a:cubicBezTo>
                <a:cubicBezTo>
                  <a:pt x="10632618" y="6335884"/>
                  <a:pt x="10632618" y="6335884"/>
                  <a:pt x="10649024" y="6335884"/>
                </a:cubicBezTo>
                <a:cubicBezTo>
                  <a:pt x="10649024" y="6335884"/>
                  <a:pt x="10649024" y="6335884"/>
                  <a:pt x="10649024" y="6419143"/>
                </a:cubicBezTo>
                <a:cubicBezTo>
                  <a:pt x="10649024" y="6475342"/>
                  <a:pt x="10663379" y="6491994"/>
                  <a:pt x="10704393" y="6491994"/>
                </a:cubicBezTo>
                <a:cubicBezTo>
                  <a:pt x="10714647" y="6491994"/>
                  <a:pt x="10726951" y="6487831"/>
                  <a:pt x="10737204" y="6487831"/>
                </a:cubicBezTo>
                <a:cubicBezTo>
                  <a:pt x="10741306" y="6485750"/>
                  <a:pt x="10743356" y="6483668"/>
                  <a:pt x="10743356" y="6479505"/>
                </a:cubicBezTo>
                <a:cubicBezTo>
                  <a:pt x="10743356" y="6479505"/>
                  <a:pt x="10743356" y="6479505"/>
                  <a:pt x="10741306" y="6456609"/>
                </a:cubicBezTo>
                <a:cubicBezTo>
                  <a:pt x="10741306" y="6452446"/>
                  <a:pt x="10739255" y="6448283"/>
                  <a:pt x="10735153" y="6448283"/>
                </a:cubicBezTo>
                <a:cubicBezTo>
                  <a:pt x="10729001" y="6448283"/>
                  <a:pt x="10718748" y="6450365"/>
                  <a:pt x="10710545" y="6450365"/>
                </a:cubicBezTo>
                <a:cubicBezTo>
                  <a:pt x="10692089" y="6450365"/>
                  <a:pt x="10692089" y="6439958"/>
                  <a:pt x="10692089" y="6412898"/>
                </a:cubicBezTo>
                <a:cubicBezTo>
                  <a:pt x="10692089" y="6412898"/>
                  <a:pt x="10692089" y="6412898"/>
                  <a:pt x="10692089" y="6335884"/>
                </a:cubicBezTo>
                <a:cubicBezTo>
                  <a:pt x="10692089" y="6335884"/>
                  <a:pt x="10692089" y="6335884"/>
                  <a:pt x="10735153" y="6335884"/>
                </a:cubicBezTo>
                <a:cubicBezTo>
                  <a:pt x="10739255" y="6335884"/>
                  <a:pt x="10741306" y="6333803"/>
                  <a:pt x="10741306" y="6329640"/>
                </a:cubicBezTo>
                <a:cubicBezTo>
                  <a:pt x="10741306" y="6329640"/>
                  <a:pt x="10741306" y="6329640"/>
                  <a:pt x="10741306" y="6304662"/>
                </a:cubicBezTo>
                <a:cubicBezTo>
                  <a:pt x="10741306" y="6300499"/>
                  <a:pt x="10739255" y="6298417"/>
                  <a:pt x="10735153" y="6298417"/>
                </a:cubicBezTo>
                <a:cubicBezTo>
                  <a:pt x="10735153" y="6298417"/>
                  <a:pt x="10735153" y="6298417"/>
                  <a:pt x="10692089" y="6298417"/>
                </a:cubicBezTo>
                <a:cubicBezTo>
                  <a:pt x="10692089" y="6298417"/>
                  <a:pt x="10692089" y="6298417"/>
                  <a:pt x="10692089" y="6260951"/>
                </a:cubicBezTo>
                <a:cubicBezTo>
                  <a:pt x="10692089" y="6258870"/>
                  <a:pt x="10690038" y="6256788"/>
                  <a:pt x="10690038" y="6254707"/>
                </a:cubicBezTo>
                <a:cubicBezTo>
                  <a:pt x="10687987" y="6254707"/>
                  <a:pt x="10685936" y="6254707"/>
                  <a:pt x="10683886" y="6254707"/>
                </a:cubicBezTo>
                <a:close/>
                <a:moveTo>
                  <a:pt x="10317982" y="6225485"/>
                </a:moveTo>
                <a:cubicBezTo>
                  <a:pt x="10307672" y="6225485"/>
                  <a:pt x="10276742" y="6225485"/>
                  <a:pt x="10237565" y="6229637"/>
                </a:cubicBezTo>
                <a:cubicBezTo>
                  <a:pt x="10235502" y="6229637"/>
                  <a:pt x="10231378" y="6233789"/>
                  <a:pt x="10231378" y="6237941"/>
                </a:cubicBezTo>
                <a:cubicBezTo>
                  <a:pt x="10231378" y="6237941"/>
                  <a:pt x="10231378" y="6237941"/>
                  <a:pt x="10231378" y="6478753"/>
                </a:cubicBezTo>
                <a:cubicBezTo>
                  <a:pt x="10231378" y="6482905"/>
                  <a:pt x="10235502" y="6484981"/>
                  <a:pt x="10239626" y="6484981"/>
                </a:cubicBezTo>
                <a:cubicBezTo>
                  <a:pt x="10239626" y="6484981"/>
                  <a:pt x="10239626" y="6484981"/>
                  <a:pt x="10268494" y="6484981"/>
                </a:cubicBezTo>
                <a:cubicBezTo>
                  <a:pt x="10272618" y="6484981"/>
                  <a:pt x="10276742" y="6482905"/>
                  <a:pt x="10276742" y="6478753"/>
                </a:cubicBezTo>
                <a:cubicBezTo>
                  <a:pt x="10276742" y="6478753"/>
                  <a:pt x="10276742" y="6478753"/>
                  <a:pt x="10276742" y="6383259"/>
                </a:cubicBezTo>
                <a:cubicBezTo>
                  <a:pt x="10284990" y="6383259"/>
                  <a:pt x="10303548" y="6385334"/>
                  <a:pt x="10326230" y="6385334"/>
                </a:cubicBezTo>
                <a:cubicBezTo>
                  <a:pt x="10326230" y="6385334"/>
                  <a:pt x="10326230" y="6385334"/>
                  <a:pt x="10367470" y="6480828"/>
                </a:cubicBezTo>
                <a:cubicBezTo>
                  <a:pt x="10369532" y="6484981"/>
                  <a:pt x="10371594" y="6484981"/>
                  <a:pt x="10373656" y="6484981"/>
                </a:cubicBezTo>
                <a:cubicBezTo>
                  <a:pt x="10373656" y="6484981"/>
                  <a:pt x="10373656" y="6484981"/>
                  <a:pt x="10406648" y="6484981"/>
                </a:cubicBezTo>
                <a:cubicBezTo>
                  <a:pt x="10410772" y="6484981"/>
                  <a:pt x="10412834" y="6484981"/>
                  <a:pt x="10412834" y="6482905"/>
                </a:cubicBezTo>
                <a:cubicBezTo>
                  <a:pt x="10414896" y="6480828"/>
                  <a:pt x="10414896" y="6478753"/>
                  <a:pt x="10414896" y="6476677"/>
                </a:cubicBezTo>
                <a:lnTo>
                  <a:pt x="10367470" y="6372879"/>
                </a:lnTo>
                <a:cubicBezTo>
                  <a:pt x="10398400" y="6358347"/>
                  <a:pt x="10412834" y="6335511"/>
                  <a:pt x="10412834" y="6304371"/>
                </a:cubicBezTo>
                <a:cubicBezTo>
                  <a:pt x="10412834" y="6269080"/>
                  <a:pt x="10396338" y="6225485"/>
                  <a:pt x="10324168" y="6225485"/>
                </a:cubicBezTo>
                <a:cubicBezTo>
                  <a:pt x="10324168" y="6225485"/>
                  <a:pt x="10322106" y="6225485"/>
                  <a:pt x="10317982" y="6225485"/>
                </a:cubicBezTo>
                <a:close/>
                <a:moveTo>
                  <a:pt x="11680537" y="6192479"/>
                </a:moveTo>
                <a:cubicBezTo>
                  <a:pt x="11682598" y="6190418"/>
                  <a:pt x="11686719" y="6190418"/>
                  <a:pt x="11688780" y="6192479"/>
                </a:cubicBezTo>
                <a:cubicBezTo>
                  <a:pt x="11732048" y="6202780"/>
                  <a:pt x="11765016" y="6221324"/>
                  <a:pt x="11795922" y="6254292"/>
                </a:cubicBezTo>
                <a:cubicBezTo>
                  <a:pt x="11797982" y="6256352"/>
                  <a:pt x="11800043" y="6258412"/>
                  <a:pt x="11800043" y="6260473"/>
                </a:cubicBezTo>
                <a:cubicBezTo>
                  <a:pt x="11797982" y="6264593"/>
                  <a:pt x="11795922" y="6264593"/>
                  <a:pt x="11791801" y="6266654"/>
                </a:cubicBezTo>
                <a:cubicBezTo>
                  <a:pt x="11701142" y="6309923"/>
                  <a:pt x="11701142" y="6309923"/>
                  <a:pt x="11701142" y="6309923"/>
                </a:cubicBezTo>
                <a:cubicBezTo>
                  <a:pt x="11697021" y="6311983"/>
                  <a:pt x="11692900" y="6311983"/>
                  <a:pt x="11690840" y="6311983"/>
                </a:cubicBezTo>
                <a:cubicBezTo>
                  <a:pt x="11688780" y="6309923"/>
                  <a:pt x="11686719" y="6305802"/>
                  <a:pt x="11686719" y="6301681"/>
                </a:cubicBezTo>
                <a:cubicBezTo>
                  <a:pt x="11678477" y="6200720"/>
                  <a:pt x="11678477" y="6200720"/>
                  <a:pt x="11678477" y="6200720"/>
                </a:cubicBezTo>
                <a:cubicBezTo>
                  <a:pt x="11678477" y="6196599"/>
                  <a:pt x="11678477" y="6194539"/>
                  <a:pt x="11680537" y="6192479"/>
                </a:cubicBezTo>
                <a:close/>
                <a:moveTo>
                  <a:pt x="11623202" y="6191708"/>
                </a:moveTo>
                <a:cubicBezTo>
                  <a:pt x="11624747" y="6191451"/>
                  <a:pt x="11626293" y="6191451"/>
                  <a:pt x="11627323" y="6192483"/>
                </a:cubicBezTo>
                <a:cubicBezTo>
                  <a:pt x="11627323" y="6194548"/>
                  <a:pt x="11629383" y="6196613"/>
                  <a:pt x="11629383" y="6202808"/>
                </a:cubicBezTo>
                <a:cubicBezTo>
                  <a:pt x="11621142" y="6303996"/>
                  <a:pt x="11621142" y="6303996"/>
                  <a:pt x="11621142" y="6303996"/>
                </a:cubicBezTo>
                <a:cubicBezTo>
                  <a:pt x="11621142" y="6308126"/>
                  <a:pt x="11619081" y="6310191"/>
                  <a:pt x="11617020" y="6312256"/>
                </a:cubicBezTo>
                <a:cubicBezTo>
                  <a:pt x="11612900" y="6314321"/>
                  <a:pt x="11610839" y="6314321"/>
                  <a:pt x="11606719" y="6312256"/>
                </a:cubicBezTo>
                <a:cubicBezTo>
                  <a:pt x="11516059" y="6266825"/>
                  <a:pt x="11516059" y="6266825"/>
                  <a:pt x="11516059" y="6266825"/>
                </a:cubicBezTo>
                <a:cubicBezTo>
                  <a:pt x="11511939" y="6266825"/>
                  <a:pt x="11509878" y="6264760"/>
                  <a:pt x="11507818" y="6260630"/>
                </a:cubicBezTo>
                <a:cubicBezTo>
                  <a:pt x="11507818" y="6258564"/>
                  <a:pt x="11509878" y="6256500"/>
                  <a:pt x="11511939" y="6254434"/>
                </a:cubicBezTo>
                <a:cubicBezTo>
                  <a:pt x="11542845" y="6221394"/>
                  <a:pt x="11575812" y="6202808"/>
                  <a:pt x="11619081" y="6192483"/>
                </a:cubicBezTo>
                <a:cubicBezTo>
                  <a:pt x="11620111" y="6192483"/>
                  <a:pt x="11621656" y="6191967"/>
                  <a:pt x="11623202" y="6191708"/>
                </a:cubicBezTo>
                <a:close/>
                <a:moveTo>
                  <a:pt x="11654515" y="6156519"/>
                </a:moveTo>
                <a:cubicBezTo>
                  <a:pt x="11534762" y="6156519"/>
                  <a:pt x="11437684" y="6254645"/>
                  <a:pt x="11437684" y="6375689"/>
                </a:cubicBezTo>
                <a:cubicBezTo>
                  <a:pt x="11437684" y="6496732"/>
                  <a:pt x="11534762" y="6594858"/>
                  <a:pt x="11654515" y="6594858"/>
                </a:cubicBezTo>
                <a:cubicBezTo>
                  <a:pt x="11774268" y="6594858"/>
                  <a:pt x="11871347" y="6496732"/>
                  <a:pt x="11871347" y="6375689"/>
                </a:cubicBezTo>
                <a:cubicBezTo>
                  <a:pt x="11871347" y="6254645"/>
                  <a:pt x="11774268" y="6156519"/>
                  <a:pt x="11654515" y="6156519"/>
                </a:cubicBezTo>
                <a:close/>
                <a:moveTo>
                  <a:pt x="11653930" y="6124960"/>
                </a:moveTo>
                <a:cubicBezTo>
                  <a:pt x="11790145" y="6124960"/>
                  <a:pt x="11900569" y="6236692"/>
                  <a:pt x="11900569" y="6374521"/>
                </a:cubicBezTo>
                <a:cubicBezTo>
                  <a:pt x="11900569" y="6512349"/>
                  <a:pt x="11790145" y="6624082"/>
                  <a:pt x="11653930" y="6624082"/>
                </a:cubicBezTo>
                <a:cubicBezTo>
                  <a:pt x="11517716" y="6624082"/>
                  <a:pt x="11407292" y="6512349"/>
                  <a:pt x="11407292" y="6374521"/>
                </a:cubicBezTo>
                <a:cubicBezTo>
                  <a:pt x="11407292" y="6236692"/>
                  <a:pt x="11517716" y="6124960"/>
                  <a:pt x="11653930" y="6124960"/>
                </a:cubicBezTo>
                <a:close/>
                <a:moveTo>
                  <a:pt x="11641007" y="6046384"/>
                </a:moveTo>
                <a:cubicBezTo>
                  <a:pt x="11632781" y="6060933"/>
                  <a:pt x="11628668" y="6079639"/>
                  <a:pt x="11628668" y="6096267"/>
                </a:cubicBezTo>
                <a:cubicBezTo>
                  <a:pt x="11624554" y="6096267"/>
                  <a:pt x="11608102" y="6098345"/>
                  <a:pt x="11606046" y="6100424"/>
                </a:cubicBezTo>
                <a:cubicBezTo>
                  <a:pt x="11599876" y="6081718"/>
                  <a:pt x="11591650" y="6065090"/>
                  <a:pt x="11579311" y="6054698"/>
                </a:cubicBezTo>
                <a:cubicBezTo>
                  <a:pt x="11579311" y="6052619"/>
                  <a:pt x="11579311" y="6052619"/>
                  <a:pt x="11579311" y="6052619"/>
                </a:cubicBezTo>
                <a:cubicBezTo>
                  <a:pt x="11577254" y="6054698"/>
                  <a:pt x="11577254" y="6054698"/>
                  <a:pt x="11577254" y="6054698"/>
                </a:cubicBezTo>
                <a:cubicBezTo>
                  <a:pt x="11571085" y="6054698"/>
                  <a:pt x="11562859" y="6056776"/>
                  <a:pt x="11556689" y="6058855"/>
                </a:cubicBezTo>
                <a:cubicBezTo>
                  <a:pt x="11556689" y="6060933"/>
                  <a:pt x="11556689" y="6060933"/>
                  <a:pt x="11556689" y="6060933"/>
                </a:cubicBezTo>
                <a:cubicBezTo>
                  <a:pt x="11554632" y="6069247"/>
                  <a:pt x="11552576" y="6077561"/>
                  <a:pt x="11552576" y="6085875"/>
                </a:cubicBezTo>
                <a:cubicBezTo>
                  <a:pt x="11552576" y="6096267"/>
                  <a:pt x="11554632" y="6104581"/>
                  <a:pt x="11556689" y="6112895"/>
                </a:cubicBezTo>
                <a:cubicBezTo>
                  <a:pt x="11554632" y="6112895"/>
                  <a:pt x="11538180" y="6121208"/>
                  <a:pt x="11536124" y="6121208"/>
                </a:cubicBezTo>
                <a:cubicBezTo>
                  <a:pt x="11525841" y="6106659"/>
                  <a:pt x="11513502" y="6092110"/>
                  <a:pt x="11499106" y="6085875"/>
                </a:cubicBezTo>
                <a:cubicBezTo>
                  <a:pt x="11499106" y="6083796"/>
                  <a:pt x="11499106" y="6083796"/>
                  <a:pt x="11499106" y="6083796"/>
                </a:cubicBezTo>
                <a:cubicBezTo>
                  <a:pt x="11497050" y="6083796"/>
                  <a:pt x="11497050" y="6083796"/>
                  <a:pt x="11497050" y="6083796"/>
                </a:cubicBezTo>
                <a:cubicBezTo>
                  <a:pt x="11490880" y="6087953"/>
                  <a:pt x="11484710" y="6092110"/>
                  <a:pt x="11478541" y="6096267"/>
                </a:cubicBezTo>
                <a:cubicBezTo>
                  <a:pt x="11478541" y="6096267"/>
                  <a:pt x="11478541" y="6098345"/>
                  <a:pt x="11478541" y="6098345"/>
                </a:cubicBezTo>
                <a:cubicBezTo>
                  <a:pt x="11478541" y="6114973"/>
                  <a:pt x="11482654" y="6131601"/>
                  <a:pt x="11490880" y="6148228"/>
                </a:cubicBezTo>
                <a:cubicBezTo>
                  <a:pt x="11488824" y="6150307"/>
                  <a:pt x="11476484" y="6158621"/>
                  <a:pt x="11474428" y="6160699"/>
                </a:cubicBezTo>
                <a:cubicBezTo>
                  <a:pt x="11462089" y="6148228"/>
                  <a:pt x="11445636" y="6137836"/>
                  <a:pt x="11431240" y="6133679"/>
                </a:cubicBezTo>
                <a:cubicBezTo>
                  <a:pt x="11429184" y="6133679"/>
                  <a:pt x="11429184" y="6133679"/>
                  <a:pt x="11429184" y="6133679"/>
                </a:cubicBezTo>
                <a:cubicBezTo>
                  <a:pt x="11429184" y="6135757"/>
                  <a:pt x="11429184" y="6135757"/>
                  <a:pt x="11429184" y="6135757"/>
                </a:cubicBezTo>
                <a:cubicBezTo>
                  <a:pt x="11423014" y="6137836"/>
                  <a:pt x="11416844" y="6144071"/>
                  <a:pt x="11412731" y="6150307"/>
                </a:cubicBezTo>
                <a:cubicBezTo>
                  <a:pt x="11412731" y="6152385"/>
                  <a:pt x="11412731" y="6152385"/>
                  <a:pt x="11412731" y="6152385"/>
                </a:cubicBezTo>
                <a:cubicBezTo>
                  <a:pt x="11416844" y="6166934"/>
                  <a:pt x="11427127" y="6183562"/>
                  <a:pt x="11439467" y="6198111"/>
                </a:cubicBezTo>
                <a:cubicBezTo>
                  <a:pt x="11437410" y="6198111"/>
                  <a:pt x="11427127" y="6212660"/>
                  <a:pt x="11425070" y="6214739"/>
                </a:cubicBezTo>
                <a:cubicBezTo>
                  <a:pt x="11410675" y="6206425"/>
                  <a:pt x="11392166" y="6202268"/>
                  <a:pt x="11375714" y="6202268"/>
                </a:cubicBezTo>
                <a:cubicBezTo>
                  <a:pt x="11373657" y="6202268"/>
                  <a:pt x="11373657" y="6202268"/>
                  <a:pt x="11373657" y="6202268"/>
                </a:cubicBezTo>
                <a:cubicBezTo>
                  <a:pt x="11369544" y="6206425"/>
                  <a:pt x="11365431" y="6214739"/>
                  <a:pt x="11363375" y="6220974"/>
                </a:cubicBezTo>
                <a:cubicBezTo>
                  <a:pt x="11363375" y="6223053"/>
                  <a:pt x="11363375" y="6223053"/>
                  <a:pt x="11363375" y="6223053"/>
                </a:cubicBezTo>
                <a:cubicBezTo>
                  <a:pt x="11371601" y="6237601"/>
                  <a:pt x="11383940" y="6250072"/>
                  <a:pt x="11400392" y="6260465"/>
                </a:cubicBezTo>
                <a:cubicBezTo>
                  <a:pt x="11398336" y="6262543"/>
                  <a:pt x="11392166" y="6277092"/>
                  <a:pt x="11392166" y="6279171"/>
                </a:cubicBezTo>
                <a:cubicBezTo>
                  <a:pt x="11373657" y="6275014"/>
                  <a:pt x="11355148" y="6275014"/>
                  <a:pt x="11340753" y="6279171"/>
                </a:cubicBezTo>
                <a:cubicBezTo>
                  <a:pt x="11338696" y="6279171"/>
                  <a:pt x="11338696" y="6279171"/>
                  <a:pt x="11338696" y="6279171"/>
                </a:cubicBezTo>
                <a:cubicBezTo>
                  <a:pt x="11338696" y="6281249"/>
                  <a:pt x="11338696" y="6281249"/>
                  <a:pt x="11338696" y="6281249"/>
                </a:cubicBezTo>
                <a:cubicBezTo>
                  <a:pt x="11336640" y="6287485"/>
                  <a:pt x="11334583" y="6295798"/>
                  <a:pt x="11332527" y="6302033"/>
                </a:cubicBezTo>
                <a:cubicBezTo>
                  <a:pt x="11334583" y="6304112"/>
                  <a:pt x="11334583" y="6304112"/>
                  <a:pt x="11334583" y="6304112"/>
                </a:cubicBezTo>
                <a:cubicBezTo>
                  <a:pt x="11344866" y="6314504"/>
                  <a:pt x="11361318" y="6324897"/>
                  <a:pt x="11377770" y="6329053"/>
                </a:cubicBezTo>
                <a:cubicBezTo>
                  <a:pt x="11377770" y="6331132"/>
                  <a:pt x="11375714" y="6349838"/>
                  <a:pt x="11375714" y="6351917"/>
                </a:cubicBezTo>
                <a:cubicBezTo>
                  <a:pt x="11357205" y="6351917"/>
                  <a:pt x="11338696" y="6356073"/>
                  <a:pt x="11326357" y="6364388"/>
                </a:cubicBezTo>
                <a:cubicBezTo>
                  <a:pt x="11324300" y="6364388"/>
                  <a:pt x="11324300" y="6364388"/>
                  <a:pt x="11324300" y="6364388"/>
                </a:cubicBezTo>
                <a:cubicBezTo>
                  <a:pt x="11324300" y="6366465"/>
                  <a:pt x="11324300" y="6366465"/>
                  <a:pt x="11324300" y="6366465"/>
                </a:cubicBezTo>
                <a:cubicBezTo>
                  <a:pt x="11324300" y="6368544"/>
                  <a:pt x="11324300" y="6372701"/>
                  <a:pt x="11324300" y="6376858"/>
                </a:cubicBezTo>
                <a:cubicBezTo>
                  <a:pt x="11324300" y="6381015"/>
                  <a:pt x="11324300" y="6385172"/>
                  <a:pt x="11324300" y="6387250"/>
                </a:cubicBezTo>
                <a:cubicBezTo>
                  <a:pt x="11324300" y="6389329"/>
                  <a:pt x="11324300" y="6389329"/>
                  <a:pt x="11324300" y="6389329"/>
                </a:cubicBezTo>
                <a:cubicBezTo>
                  <a:pt x="11326357" y="6389329"/>
                  <a:pt x="11326357" y="6389329"/>
                  <a:pt x="11326357" y="6389329"/>
                </a:cubicBezTo>
                <a:cubicBezTo>
                  <a:pt x="11338696" y="6397643"/>
                  <a:pt x="11357205" y="6401800"/>
                  <a:pt x="11375714" y="6401800"/>
                </a:cubicBezTo>
                <a:cubicBezTo>
                  <a:pt x="11375714" y="6405956"/>
                  <a:pt x="11377770" y="6422584"/>
                  <a:pt x="11379827" y="6424662"/>
                </a:cubicBezTo>
                <a:cubicBezTo>
                  <a:pt x="11361318" y="6430897"/>
                  <a:pt x="11344866" y="6439211"/>
                  <a:pt x="11334583" y="6451682"/>
                </a:cubicBezTo>
                <a:cubicBezTo>
                  <a:pt x="11332527" y="6451682"/>
                  <a:pt x="11332527" y="6451682"/>
                  <a:pt x="11332527" y="6451682"/>
                </a:cubicBezTo>
                <a:cubicBezTo>
                  <a:pt x="11332527" y="6453761"/>
                  <a:pt x="11332527" y="6453761"/>
                  <a:pt x="11332527" y="6453761"/>
                </a:cubicBezTo>
                <a:cubicBezTo>
                  <a:pt x="11334583" y="6459996"/>
                  <a:pt x="11336640" y="6468310"/>
                  <a:pt x="11338696" y="6474546"/>
                </a:cubicBezTo>
                <a:cubicBezTo>
                  <a:pt x="11340753" y="6474546"/>
                  <a:pt x="11340753" y="6474546"/>
                  <a:pt x="11340753" y="6474546"/>
                </a:cubicBezTo>
                <a:cubicBezTo>
                  <a:pt x="11355148" y="6480781"/>
                  <a:pt x="11375714" y="6478702"/>
                  <a:pt x="11392166" y="6474546"/>
                </a:cubicBezTo>
                <a:cubicBezTo>
                  <a:pt x="11392166" y="6476623"/>
                  <a:pt x="11400392" y="6493252"/>
                  <a:pt x="11400392" y="6495329"/>
                </a:cubicBezTo>
                <a:cubicBezTo>
                  <a:pt x="11385996" y="6503643"/>
                  <a:pt x="11371601" y="6518193"/>
                  <a:pt x="11363375" y="6532742"/>
                </a:cubicBezTo>
                <a:cubicBezTo>
                  <a:pt x="11363375" y="6534820"/>
                  <a:pt x="11363375" y="6534820"/>
                  <a:pt x="11363375" y="6534820"/>
                </a:cubicBezTo>
                <a:cubicBezTo>
                  <a:pt x="11365431" y="6538978"/>
                  <a:pt x="11371601" y="6547291"/>
                  <a:pt x="11375714" y="6553526"/>
                </a:cubicBezTo>
                <a:cubicBezTo>
                  <a:pt x="11392166" y="6553526"/>
                  <a:pt x="11410675" y="6549370"/>
                  <a:pt x="11427127" y="6538978"/>
                </a:cubicBezTo>
                <a:cubicBezTo>
                  <a:pt x="11427127" y="6541055"/>
                  <a:pt x="11437410" y="6555605"/>
                  <a:pt x="11439467" y="6557684"/>
                </a:cubicBezTo>
                <a:cubicBezTo>
                  <a:pt x="11427127" y="6570154"/>
                  <a:pt x="11416844" y="6586781"/>
                  <a:pt x="11412731" y="6603410"/>
                </a:cubicBezTo>
                <a:cubicBezTo>
                  <a:pt x="11414788" y="6605487"/>
                  <a:pt x="11414788" y="6605487"/>
                  <a:pt x="11414788" y="6605487"/>
                </a:cubicBezTo>
                <a:cubicBezTo>
                  <a:pt x="11416844" y="6609645"/>
                  <a:pt x="11425070" y="6615880"/>
                  <a:pt x="11429184" y="6620037"/>
                </a:cubicBezTo>
                <a:cubicBezTo>
                  <a:pt x="11431240" y="6620037"/>
                  <a:pt x="11431240" y="6620037"/>
                  <a:pt x="11431240" y="6620037"/>
                </a:cubicBezTo>
                <a:cubicBezTo>
                  <a:pt x="11445636" y="6615880"/>
                  <a:pt x="11462089" y="6607566"/>
                  <a:pt x="11476484" y="6593017"/>
                </a:cubicBezTo>
                <a:cubicBezTo>
                  <a:pt x="11478541" y="6595096"/>
                  <a:pt x="11490880" y="6605487"/>
                  <a:pt x="11492937" y="6607566"/>
                </a:cubicBezTo>
                <a:cubicBezTo>
                  <a:pt x="11484710" y="6624193"/>
                  <a:pt x="11480598" y="6640822"/>
                  <a:pt x="11480598" y="6657449"/>
                </a:cubicBezTo>
                <a:cubicBezTo>
                  <a:pt x="11480598" y="6657449"/>
                  <a:pt x="11480598" y="6659528"/>
                  <a:pt x="11480598" y="6659528"/>
                </a:cubicBezTo>
                <a:cubicBezTo>
                  <a:pt x="11484710" y="6663684"/>
                  <a:pt x="11492937" y="6667842"/>
                  <a:pt x="11499106" y="6669919"/>
                </a:cubicBezTo>
                <a:cubicBezTo>
                  <a:pt x="11499106" y="6671998"/>
                  <a:pt x="11499106" y="6671998"/>
                  <a:pt x="11499106" y="6671998"/>
                </a:cubicBezTo>
                <a:cubicBezTo>
                  <a:pt x="11501163" y="6669919"/>
                  <a:pt x="11501163" y="6669919"/>
                  <a:pt x="11501163" y="6669919"/>
                </a:cubicBezTo>
                <a:cubicBezTo>
                  <a:pt x="11515558" y="6661606"/>
                  <a:pt x="11527898" y="6649135"/>
                  <a:pt x="11538180" y="6632508"/>
                </a:cubicBezTo>
                <a:cubicBezTo>
                  <a:pt x="11540237" y="6634586"/>
                  <a:pt x="11554632" y="6640822"/>
                  <a:pt x="11556689" y="6640822"/>
                </a:cubicBezTo>
                <a:cubicBezTo>
                  <a:pt x="11554632" y="6649135"/>
                  <a:pt x="11554632" y="6659528"/>
                  <a:pt x="11554632" y="6667842"/>
                </a:cubicBezTo>
                <a:cubicBezTo>
                  <a:pt x="11554632" y="6676155"/>
                  <a:pt x="11554632" y="6686548"/>
                  <a:pt x="11556689" y="6692783"/>
                </a:cubicBezTo>
                <a:cubicBezTo>
                  <a:pt x="11556689" y="6694861"/>
                  <a:pt x="11556689" y="6694861"/>
                  <a:pt x="11556689" y="6694861"/>
                </a:cubicBezTo>
                <a:cubicBezTo>
                  <a:pt x="11558746" y="6694861"/>
                  <a:pt x="11558746" y="6694861"/>
                  <a:pt x="11558746" y="6694861"/>
                </a:cubicBezTo>
                <a:cubicBezTo>
                  <a:pt x="11562859" y="6696940"/>
                  <a:pt x="11573141" y="6699018"/>
                  <a:pt x="11579311" y="6701096"/>
                </a:cubicBezTo>
                <a:cubicBezTo>
                  <a:pt x="11581367" y="6701096"/>
                  <a:pt x="11581367" y="6701096"/>
                  <a:pt x="11581367" y="6701096"/>
                </a:cubicBezTo>
                <a:cubicBezTo>
                  <a:pt x="11591650" y="6688626"/>
                  <a:pt x="11601933" y="6671998"/>
                  <a:pt x="11606046" y="6655371"/>
                </a:cubicBezTo>
                <a:cubicBezTo>
                  <a:pt x="11608102" y="6655371"/>
                  <a:pt x="11626611" y="6657449"/>
                  <a:pt x="11628668" y="6657449"/>
                </a:cubicBezTo>
                <a:cubicBezTo>
                  <a:pt x="11628668" y="6676155"/>
                  <a:pt x="11632781" y="6694861"/>
                  <a:pt x="11641007" y="6709410"/>
                </a:cubicBezTo>
                <a:cubicBezTo>
                  <a:pt x="11643063" y="6709410"/>
                  <a:pt x="11643063" y="6709410"/>
                  <a:pt x="11643063" y="6709410"/>
                </a:cubicBezTo>
                <a:cubicBezTo>
                  <a:pt x="11649233" y="6709410"/>
                  <a:pt x="11659516" y="6709410"/>
                  <a:pt x="11663629" y="6709410"/>
                </a:cubicBezTo>
                <a:cubicBezTo>
                  <a:pt x="11665686" y="6709410"/>
                  <a:pt x="11665686" y="6709410"/>
                  <a:pt x="11665686" y="6709410"/>
                </a:cubicBezTo>
                <a:cubicBezTo>
                  <a:pt x="11673912" y="6694861"/>
                  <a:pt x="11678025" y="6676155"/>
                  <a:pt x="11680082" y="6657449"/>
                </a:cubicBezTo>
                <a:cubicBezTo>
                  <a:pt x="11682138" y="6657449"/>
                  <a:pt x="11698590" y="6655371"/>
                  <a:pt x="11700647" y="6655371"/>
                </a:cubicBezTo>
                <a:cubicBezTo>
                  <a:pt x="11704760" y="6671998"/>
                  <a:pt x="11715042" y="6688626"/>
                  <a:pt x="11727382" y="6701096"/>
                </a:cubicBezTo>
                <a:cubicBezTo>
                  <a:pt x="11733551" y="6699018"/>
                  <a:pt x="11743834" y="6696940"/>
                  <a:pt x="11747947" y="6694861"/>
                </a:cubicBezTo>
                <a:cubicBezTo>
                  <a:pt x="11750004" y="6694861"/>
                  <a:pt x="11750004" y="6694861"/>
                  <a:pt x="11750004" y="6694861"/>
                </a:cubicBezTo>
                <a:cubicBezTo>
                  <a:pt x="11752060" y="6686548"/>
                  <a:pt x="11752060" y="6676155"/>
                  <a:pt x="11752060" y="6667842"/>
                </a:cubicBezTo>
                <a:cubicBezTo>
                  <a:pt x="11752060" y="6659528"/>
                  <a:pt x="11752060" y="6649135"/>
                  <a:pt x="11750004" y="6640822"/>
                </a:cubicBezTo>
                <a:cubicBezTo>
                  <a:pt x="11752060" y="6640822"/>
                  <a:pt x="11768512" y="6634586"/>
                  <a:pt x="11770569" y="6632508"/>
                </a:cubicBezTo>
                <a:cubicBezTo>
                  <a:pt x="11778795" y="6649135"/>
                  <a:pt x="11793191" y="6661606"/>
                  <a:pt x="11807586" y="6669919"/>
                </a:cubicBezTo>
                <a:cubicBezTo>
                  <a:pt x="11813756" y="6667842"/>
                  <a:pt x="11821982" y="6663684"/>
                  <a:pt x="11826095" y="6659528"/>
                </a:cubicBezTo>
                <a:cubicBezTo>
                  <a:pt x="11828152" y="6657449"/>
                  <a:pt x="11828152" y="6657449"/>
                  <a:pt x="11828152" y="6657449"/>
                </a:cubicBezTo>
                <a:cubicBezTo>
                  <a:pt x="11828152" y="6657449"/>
                  <a:pt x="11828152" y="6657449"/>
                  <a:pt x="11828152" y="6655371"/>
                </a:cubicBezTo>
                <a:cubicBezTo>
                  <a:pt x="11828152" y="6640822"/>
                  <a:pt x="11821982" y="6622116"/>
                  <a:pt x="11813756" y="6607566"/>
                </a:cubicBezTo>
                <a:cubicBezTo>
                  <a:pt x="11815812" y="6605487"/>
                  <a:pt x="11828152" y="6595096"/>
                  <a:pt x="11830208" y="6593017"/>
                </a:cubicBezTo>
                <a:cubicBezTo>
                  <a:pt x="11844604" y="6605487"/>
                  <a:pt x="11861056" y="6615880"/>
                  <a:pt x="11875452" y="6620037"/>
                </a:cubicBezTo>
                <a:cubicBezTo>
                  <a:pt x="11877509" y="6620037"/>
                  <a:pt x="11877509" y="6620037"/>
                  <a:pt x="11877509" y="6620037"/>
                </a:cubicBezTo>
                <a:cubicBezTo>
                  <a:pt x="11881622" y="6615880"/>
                  <a:pt x="11889848" y="6609645"/>
                  <a:pt x="11891905" y="6603410"/>
                </a:cubicBezTo>
                <a:cubicBezTo>
                  <a:pt x="11893961" y="6603410"/>
                  <a:pt x="11893961" y="6603410"/>
                  <a:pt x="11893961" y="6603410"/>
                </a:cubicBezTo>
                <a:cubicBezTo>
                  <a:pt x="11889848" y="6586781"/>
                  <a:pt x="11879565" y="6570154"/>
                  <a:pt x="11867226" y="6557684"/>
                </a:cubicBezTo>
                <a:cubicBezTo>
                  <a:pt x="11869283" y="6555605"/>
                  <a:pt x="11879565" y="6541055"/>
                  <a:pt x="11879565" y="6538978"/>
                </a:cubicBezTo>
                <a:cubicBezTo>
                  <a:pt x="11896018" y="6547291"/>
                  <a:pt x="11914526" y="6553526"/>
                  <a:pt x="11930979" y="6553526"/>
                </a:cubicBezTo>
                <a:cubicBezTo>
                  <a:pt x="11933035" y="6551448"/>
                  <a:pt x="11933035" y="6551448"/>
                  <a:pt x="11933035" y="6551448"/>
                </a:cubicBezTo>
                <a:cubicBezTo>
                  <a:pt x="11935092" y="6547291"/>
                  <a:pt x="11941261" y="6538978"/>
                  <a:pt x="11943318" y="6532742"/>
                </a:cubicBezTo>
                <a:cubicBezTo>
                  <a:pt x="11943318" y="6530664"/>
                  <a:pt x="11943318" y="6530664"/>
                  <a:pt x="11943318" y="6530664"/>
                </a:cubicBezTo>
                <a:cubicBezTo>
                  <a:pt x="11935092" y="6518193"/>
                  <a:pt x="11920696" y="6503643"/>
                  <a:pt x="11906300" y="6495329"/>
                </a:cubicBezTo>
                <a:cubicBezTo>
                  <a:pt x="11906300" y="6491173"/>
                  <a:pt x="11914526" y="6476623"/>
                  <a:pt x="11914526" y="6474546"/>
                </a:cubicBezTo>
                <a:cubicBezTo>
                  <a:pt x="11930979" y="6478702"/>
                  <a:pt x="11949488" y="6478702"/>
                  <a:pt x="11965940" y="6474546"/>
                </a:cubicBezTo>
                <a:cubicBezTo>
                  <a:pt x="11967996" y="6474546"/>
                  <a:pt x="11967996" y="6474546"/>
                  <a:pt x="11967996" y="6474546"/>
                </a:cubicBezTo>
                <a:cubicBezTo>
                  <a:pt x="11970053" y="6468310"/>
                  <a:pt x="11972109" y="6459996"/>
                  <a:pt x="11972109" y="6453761"/>
                </a:cubicBezTo>
                <a:cubicBezTo>
                  <a:pt x="11972109" y="6451682"/>
                  <a:pt x="11972109" y="6451682"/>
                  <a:pt x="11972109" y="6451682"/>
                </a:cubicBezTo>
                <a:cubicBezTo>
                  <a:pt x="11961827" y="6439211"/>
                  <a:pt x="11945374" y="6430897"/>
                  <a:pt x="11926866" y="6424662"/>
                </a:cubicBezTo>
                <a:cubicBezTo>
                  <a:pt x="11928922" y="6422584"/>
                  <a:pt x="11930979" y="6405956"/>
                  <a:pt x="11930979" y="6403878"/>
                </a:cubicBezTo>
                <a:cubicBezTo>
                  <a:pt x="11949488" y="6403878"/>
                  <a:pt x="11967996" y="6397643"/>
                  <a:pt x="11980336" y="6389329"/>
                </a:cubicBezTo>
                <a:cubicBezTo>
                  <a:pt x="11982392" y="6389329"/>
                  <a:pt x="11982392" y="6389329"/>
                  <a:pt x="11982392" y="6389329"/>
                </a:cubicBezTo>
                <a:cubicBezTo>
                  <a:pt x="11982392" y="6385172"/>
                  <a:pt x="11982392" y="6381015"/>
                  <a:pt x="11982392" y="6376858"/>
                </a:cubicBezTo>
                <a:cubicBezTo>
                  <a:pt x="11982392" y="6374779"/>
                  <a:pt x="11982392" y="6370623"/>
                  <a:pt x="11982392" y="6366465"/>
                </a:cubicBezTo>
                <a:cubicBezTo>
                  <a:pt x="11980336" y="6366465"/>
                  <a:pt x="11980336" y="6366465"/>
                  <a:pt x="11980336" y="6366465"/>
                </a:cubicBezTo>
                <a:cubicBezTo>
                  <a:pt x="11967996" y="6358152"/>
                  <a:pt x="11949488" y="6351917"/>
                  <a:pt x="11930979" y="6351917"/>
                </a:cubicBezTo>
                <a:cubicBezTo>
                  <a:pt x="11930979" y="6349838"/>
                  <a:pt x="11928922" y="6333211"/>
                  <a:pt x="11928922" y="6331132"/>
                </a:cubicBezTo>
                <a:cubicBezTo>
                  <a:pt x="11945374" y="6324897"/>
                  <a:pt x="11961827" y="6316583"/>
                  <a:pt x="11972109" y="6304112"/>
                </a:cubicBezTo>
                <a:cubicBezTo>
                  <a:pt x="11974166" y="6304112"/>
                  <a:pt x="11974166" y="6304112"/>
                  <a:pt x="11974166" y="6304112"/>
                </a:cubicBezTo>
                <a:cubicBezTo>
                  <a:pt x="11974166" y="6302033"/>
                  <a:pt x="11974166" y="6302033"/>
                  <a:pt x="11974166" y="6302033"/>
                </a:cubicBezTo>
                <a:cubicBezTo>
                  <a:pt x="11972109" y="6295798"/>
                  <a:pt x="11970053" y="6287485"/>
                  <a:pt x="11967996" y="6281249"/>
                </a:cubicBezTo>
                <a:cubicBezTo>
                  <a:pt x="11965940" y="6281249"/>
                  <a:pt x="11965940" y="6281249"/>
                  <a:pt x="11965940" y="6281249"/>
                </a:cubicBezTo>
                <a:cubicBezTo>
                  <a:pt x="11951544" y="6275014"/>
                  <a:pt x="11933035" y="6277092"/>
                  <a:pt x="11914526" y="6281249"/>
                </a:cubicBezTo>
                <a:cubicBezTo>
                  <a:pt x="11914526" y="6279171"/>
                  <a:pt x="11908357" y="6262543"/>
                  <a:pt x="11906300" y="6260465"/>
                </a:cubicBezTo>
                <a:cubicBezTo>
                  <a:pt x="11922753" y="6252151"/>
                  <a:pt x="11935092" y="6237601"/>
                  <a:pt x="11943318" y="6223053"/>
                </a:cubicBezTo>
                <a:cubicBezTo>
                  <a:pt x="11943318" y="6220974"/>
                  <a:pt x="11943318" y="6220974"/>
                  <a:pt x="11943318" y="6220974"/>
                </a:cubicBezTo>
                <a:cubicBezTo>
                  <a:pt x="11941261" y="6216817"/>
                  <a:pt x="11937148" y="6208503"/>
                  <a:pt x="11933035" y="6202268"/>
                </a:cubicBezTo>
                <a:cubicBezTo>
                  <a:pt x="11930979" y="6202268"/>
                  <a:pt x="11930979" y="6202268"/>
                  <a:pt x="11930979" y="6202268"/>
                </a:cubicBezTo>
                <a:cubicBezTo>
                  <a:pt x="11914526" y="6202268"/>
                  <a:pt x="11896018" y="6206425"/>
                  <a:pt x="11881622" y="6214739"/>
                </a:cubicBezTo>
                <a:cubicBezTo>
                  <a:pt x="11879565" y="6214739"/>
                  <a:pt x="11869283" y="6200189"/>
                  <a:pt x="11867226" y="6198111"/>
                </a:cubicBezTo>
                <a:cubicBezTo>
                  <a:pt x="11879565" y="6185640"/>
                  <a:pt x="11889848" y="6169013"/>
                  <a:pt x="11893961" y="6152385"/>
                </a:cubicBezTo>
                <a:cubicBezTo>
                  <a:pt x="11893961" y="6150307"/>
                  <a:pt x="11893961" y="6150307"/>
                  <a:pt x="11893961" y="6150307"/>
                </a:cubicBezTo>
                <a:cubicBezTo>
                  <a:pt x="11889848" y="6146150"/>
                  <a:pt x="11883679" y="6139914"/>
                  <a:pt x="11877509" y="6135757"/>
                </a:cubicBezTo>
                <a:cubicBezTo>
                  <a:pt x="11861056" y="6139914"/>
                  <a:pt x="11844604" y="6148228"/>
                  <a:pt x="11832265" y="6160699"/>
                </a:cubicBezTo>
                <a:cubicBezTo>
                  <a:pt x="11830208" y="6160699"/>
                  <a:pt x="11815812" y="6150307"/>
                  <a:pt x="11813756" y="6148228"/>
                </a:cubicBezTo>
                <a:cubicBezTo>
                  <a:pt x="11824038" y="6131601"/>
                  <a:pt x="11828152" y="6114973"/>
                  <a:pt x="11828152" y="6098345"/>
                </a:cubicBezTo>
                <a:cubicBezTo>
                  <a:pt x="11828152" y="6098345"/>
                  <a:pt x="11828152" y="6096267"/>
                  <a:pt x="11828152" y="6096267"/>
                </a:cubicBezTo>
                <a:cubicBezTo>
                  <a:pt x="11821982" y="6092110"/>
                  <a:pt x="11813756" y="6087953"/>
                  <a:pt x="11809643" y="6085875"/>
                </a:cubicBezTo>
                <a:cubicBezTo>
                  <a:pt x="11807586" y="6083796"/>
                  <a:pt x="11807586" y="6083796"/>
                  <a:pt x="11807586" y="6083796"/>
                </a:cubicBezTo>
                <a:cubicBezTo>
                  <a:pt x="11807586" y="6085875"/>
                  <a:pt x="11807586" y="6085875"/>
                  <a:pt x="11807586" y="6085875"/>
                </a:cubicBezTo>
                <a:cubicBezTo>
                  <a:pt x="11793191" y="6092110"/>
                  <a:pt x="11780851" y="6106659"/>
                  <a:pt x="11770569" y="6121208"/>
                </a:cubicBezTo>
                <a:cubicBezTo>
                  <a:pt x="11768512" y="6121208"/>
                  <a:pt x="11752060" y="6114973"/>
                  <a:pt x="11750004" y="6112895"/>
                </a:cubicBezTo>
                <a:cubicBezTo>
                  <a:pt x="11752060" y="6104581"/>
                  <a:pt x="11754116" y="6096267"/>
                  <a:pt x="11754116" y="6085875"/>
                </a:cubicBezTo>
                <a:cubicBezTo>
                  <a:pt x="11754116" y="6077561"/>
                  <a:pt x="11752060" y="6069247"/>
                  <a:pt x="11750004" y="6060933"/>
                </a:cubicBezTo>
                <a:cubicBezTo>
                  <a:pt x="11750004" y="6058855"/>
                  <a:pt x="11750004" y="6058855"/>
                  <a:pt x="11750004" y="6058855"/>
                </a:cubicBezTo>
                <a:cubicBezTo>
                  <a:pt x="11747947" y="6058855"/>
                  <a:pt x="11747947" y="6058855"/>
                  <a:pt x="11747947" y="6058855"/>
                </a:cubicBezTo>
                <a:cubicBezTo>
                  <a:pt x="11743834" y="6056776"/>
                  <a:pt x="11735608" y="6054698"/>
                  <a:pt x="11727382" y="6054698"/>
                </a:cubicBezTo>
                <a:cubicBezTo>
                  <a:pt x="11715042" y="6065090"/>
                  <a:pt x="11704760" y="6081718"/>
                  <a:pt x="11700647" y="6100424"/>
                </a:cubicBezTo>
                <a:cubicBezTo>
                  <a:pt x="11698590" y="6098345"/>
                  <a:pt x="11682138" y="6096267"/>
                  <a:pt x="11678025" y="6096267"/>
                </a:cubicBezTo>
                <a:cubicBezTo>
                  <a:pt x="11678025" y="6079639"/>
                  <a:pt x="11673912" y="6060933"/>
                  <a:pt x="11665686" y="6046384"/>
                </a:cubicBezTo>
                <a:cubicBezTo>
                  <a:pt x="11663629" y="6046384"/>
                  <a:pt x="11663629" y="6046384"/>
                  <a:pt x="11663629" y="6046384"/>
                </a:cubicBezTo>
                <a:cubicBezTo>
                  <a:pt x="11657460" y="6044305"/>
                  <a:pt x="11649233" y="6044305"/>
                  <a:pt x="11643063" y="6046384"/>
                </a:cubicBezTo>
                <a:cubicBezTo>
                  <a:pt x="11641007" y="6046384"/>
                  <a:pt x="11641007" y="6046384"/>
                  <a:pt x="11641007" y="604638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899127638"/>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487A99E-EF5B-439A-BE3B-E777CA5DFBD6}"/>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Freeform: Shape 5">
            <a:extLst>
              <a:ext uri="{FF2B5EF4-FFF2-40B4-BE49-F238E27FC236}">
                <a16:creationId xmlns:a16="http://schemas.microsoft.com/office/drawing/2014/main" id="{0EEDB4C5-4D50-4C91-B9A5-A9BCE42BF8DE}"/>
              </a:ext>
            </a:extLst>
          </p:cNvPr>
          <p:cNvSpPr/>
          <p:nvPr userDrawn="1"/>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829733" y="3429000"/>
            <a:ext cx="10532534" cy="1135062"/>
          </a:xfrm>
        </p:spPr>
        <p:txBody>
          <a:bodyPr>
            <a:norm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a:p>
            <a:pPr lvl="1"/>
            <a:r>
              <a:rPr lang="en-US" dirty="0"/>
              <a:t>Second level</a:t>
            </a:r>
          </a:p>
        </p:txBody>
      </p:sp>
      <p:sp>
        <p:nvSpPr>
          <p:cNvPr id="13" name="Slide Number Placeholder 5">
            <a:extLst>
              <a:ext uri="{FF2B5EF4-FFF2-40B4-BE49-F238E27FC236}">
                <a16:creationId xmlns:a16="http://schemas.microsoft.com/office/drawing/2014/main" id="{167D3182-E237-4027-9277-305E020D6F3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901055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BB0E19E-2EC7-475B-9B28-093E8638E481}"/>
              </a:ext>
            </a:extLst>
          </p:cNvPr>
          <p:cNvSpPr/>
          <p:nvPr userDrawn="1"/>
        </p:nvSpPr>
        <p:spPr>
          <a:xfrm>
            <a:off x="-12084" y="-4763"/>
            <a:ext cx="12216168" cy="2408098"/>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 name="Picture Placeholder 11">
            <a:extLst>
              <a:ext uri="{FF2B5EF4-FFF2-40B4-BE49-F238E27FC236}">
                <a16:creationId xmlns:a16="http://schemas.microsoft.com/office/drawing/2014/main" id="{D58ED7BC-1EA4-4387-82A7-BFEBF7FA13EF}"/>
              </a:ext>
            </a:extLst>
          </p:cNvPr>
          <p:cNvSpPr>
            <a:spLocks noGrp="1"/>
          </p:cNvSpPr>
          <p:nvPr>
            <p:ph type="pic" sz="quarter" idx="13"/>
          </p:nvPr>
        </p:nvSpPr>
        <p:spPr>
          <a:xfrm>
            <a:off x="0" y="2403336"/>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0 w 12192000"/>
              <a:gd name="connsiteY377" fmla="*/ 4454665 h 4454665"/>
              <a:gd name="connsiteX378" fmla="*/ 0 w 12192000"/>
              <a:gd name="connsiteY378" fmla="*/ 4454664 h 4454665"/>
              <a:gd name="connsiteX379" fmla="*/ 0 w 12192000"/>
              <a:gd name="connsiteY379" fmla="*/ 3869777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0" y="4454665"/>
                </a:lnTo>
                <a:lnTo>
                  <a:pt x="0" y="4454664"/>
                </a:lnTo>
                <a:lnTo>
                  <a:pt x="0" y="3869777"/>
                </a:lnTo>
                <a:close/>
              </a:path>
            </a:pathLst>
          </a:custGeom>
        </p:spPr>
        <p:txBody>
          <a:bodyPr wrap="square">
            <a:noAutofit/>
          </a:bodyPr>
          <a:lstStyle/>
          <a:p>
            <a:endParaRPr lang="en-US" dirty="0"/>
          </a:p>
        </p:txBody>
      </p:sp>
      <p:sp>
        <p:nvSpPr>
          <p:cNvPr id="9" name="Freeform: Shape 8">
            <a:extLst>
              <a:ext uri="{FF2B5EF4-FFF2-40B4-BE49-F238E27FC236}">
                <a16:creationId xmlns:a16="http://schemas.microsoft.com/office/drawing/2014/main" id="{DA9A7530-18B5-41FC-A93D-F8CA8070C837}"/>
              </a:ext>
            </a:extLst>
          </p:cNvPr>
          <p:cNvSpPr/>
          <p:nvPr userDrawn="1"/>
        </p:nvSpPr>
        <p:spPr>
          <a:xfrm>
            <a:off x="0" y="2403335"/>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0 w 12192000"/>
              <a:gd name="connsiteY377" fmla="*/ 4454665 h 4454665"/>
              <a:gd name="connsiteX378" fmla="*/ 0 w 12192000"/>
              <a:gd name="connsiteY378" fmla="*/ 4454664 h 4454665"/>
              <a:gd name="connsiteX379" fmla="*/ 0 w 12192000"/>
              <a:gd name="connsiteY379" fmla="*/ 3869777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0" y="4454665"/>
                </a:lnTo>
                <a:lnTo>
                  <a:pt x="0" y="4454664"/>
                </a:lnTo>
                <a:lnTo>
                  <a:pt x="0" y="3869777"/>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Slide Number Placeholder 5">
            <a:extLst>
              <a:ext uri="{FF2B5EF4-FFF2-40B4-BE49-F238E27FC236}">
                <a16:creationId xmlns:a16="http://schemas.microsoft.com/office/drawing/2014/main" id="{77FD9FF6-D0F7-4D4C-BFE7-449EBFDC2056}"/>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939139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35B401B-8986-425F-87D2-9CDF185F587E}"/>
              </a:ext>
            </a:extLst>
          </p:cNvPr>
          <p:cNvSpPr>
            <a:spLocks noGrp="1"/>
          </p:cNvSpPr>
          <p:nvPr>
            <p:ph type="pic" sz="quarter" idx="16"/>
          </p:nvPr>
        </p:nvSpPr>
        <p:spPr>
          <a:xfrm>
            <a:off x="0" y="2403335"/>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4539049 w 12192000"/>
              <a:gd name="connsiteY377" fmla="*/ 4454665 h 4454665"/>
              <a:gd name="connsiteX378" fmla="*/ 0 w 12192000"/>
              <a:gd name="connsiteY378" fmla="*/ 4454665 h 4454665"/>
              <a:gd name="connsiteX379" fmla="*/ 0 w 12192000"/>
              <a:gd name="connsiteY379" fmla="*/ 3869778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4539049" y="4454665"/>
                </a:lnTo>
                <a:lnTo>
                  <a:pt x="0" y="4454665"/>
                </a:lnTo>
                <a:lnTo>
                  <a:pt x="0" y="3869778"/>
                </a:lnTo>
                <a:close/>
              </a:path>
            </a:pathLst>
          </a:custGeom>
        </p:spPr>
        <p:txBody>
          <a:bodyPr wrap="square">
            <a:noAutofit/>
          </a:bodyPr>
          <a:lstStyle/>
          <a:p>
            <a:endParaRPr lang="en-US" dirty="0"/>
          </a:p>
        </p:txBody>
      </p:sp>
      <p:sp>
        <p:nvSpPr>
          <p:cNvPr id="31" name="Rectangle 30">
            <a:extLst>
              <a:ext uri="{FF2B5EF4-FFF2-40B4-BE49-F238E27FC236}">
                <a16:creationId xmlns:a16="http://schemas.microsoft.com/office/drawing/2014/main" id="{9E9DC1D0-3644-45DF-A146-AEC5F8D9A0AF}"/>
              </a:ext>
            </a:extLst>
          </p:cNvPr>
          <p:cNvSpPr/>
          <p:nvPr userDrawn="1"/>
        </p:nvSpPr>
        <p:spPr>
          <a:xfrm>
            <a:off x="0" y="1"/>
            <a:ext cx="12192000" cy="2403334"/>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Freeform: Shape 7">
            <a:extLst>
              <a:ext uri="{FF2B5EF4-FFF2-40B4-BE49-F238E27FC236}">
                <a16:creationId xmlns:a16="http://schemas.microsoft.com/office/drawing/2014/main" id="{B7A25AB8-018D-4AE5-A574-6BAA008440FD}"/>
              </a:ext>
            </a:extLst>
          </p:cNvPr>
          <p:cNvSpPr/>
          <p:nvPr userDrawn="1"/>
        </p:nvSpPr>
        <p:spPr>
          <a:xfrm>
            <a:off x="0" y="2403335"/>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4539049 w 12192000"/>
              <a:gd name="connsiteY377" fmla="*/ 4454665 h 4454665"/>
              <a:gd name="connsiteX378" fmla="*/ 0 w 12192000"/>
              <a:gd name="connsiteY378" fmla="*/ 4454665 h 4454665"/>
              <a:gd name="connsiteX379" fmla="*/ 0 w 12192000"/>
              <a:gd name="connsiteY379" fmla="*/ 3869778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4539049" y="4454665"/>
                </a:lnTo>
                <a:lnTo>
                  <a:pt x="0" y="4454665"/>
                </a:lnTo>
                <a:lnTo>
                  <a:pt x="0" y="3869778"/>
                </a:lnTo>
                <a:close/>
              </a:path>
            </a:pathLst>
          </a:custGeom>
          <a:solidFill>
            <a:srgbClr val="01B0E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lvl="0" indent="-228600">
              <a:lnSpc>
                <a:spcPct val="90000"/>
              </a:lnSpc>
              <a:spcBef>
                <a:spcPts val="1000"/>
              </a:spcBef>
              <a:buFont typeface="Arial" panose="020B0604020202020204" pitchFamily="34" charset="0"/>
              <a:buChar char="•"/>
            </a:pPr>
            <a:r>
              <a:rPr lang="en-US" dirty="0">
                <a:solidFill>
                  <a:schemeClr val="bg1">
                    <a:alpha val="0"/>
                  </a:schemeClr>
                </a:solidFill>
              </a:rPr>
              <a:t>z</a:t>
            </a:r>
          </a:p>
        </p:txBody>
      </p:sp>
      <p:sp>
        <p:nvSpPr>
          <p:cNvPr id="15" name="Slide Number Placeholder 5">
            <a:extLst>
              <a:ext uri="{FF2B5EF4-FFF2-40B4-BE49-F238E27FC236}">
                <a16:creationId xmlns:a16="http://schemas.microsoft.com/office/drawing/2014/main" id="{117E5071-7349-4505-A053-38E7B450BB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396179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Freeform: Shape 8">
            <a:extLst>
              <a:ext uri="{FF2B5EF4-FFF2-40B4-BE49-F238E27FC236}">
                <a16:creationId xmlns:a16="http://schemas.microsoft.com/office/drawing/2014/main" id="{82C86F38-D8C8-456F-8A72-3A2DD495DC6F}"/>
              </a:ext>
            </a:extLst>
          </p:cNvPr>
          <p:cNvSpPr>
            <a:spLocks/>
          </p:cNvSpPr>
          <p:nvPr userDrawn="1"/>
        </p:nvSpPr>
        <p:spPr bwMode="auto">
          <a:xfrm>
            <a:off x="1022667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897146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Freeform: Shape 9">
            <a:extLst>
              <a:ext uri="{FF2B5EF4-FFF2-40B4-BE49-F238E27FC236}">
                <a16:creationId xmlns:a16="http://schemas.microsoft.com/office/drawing/2014/main" id="{4CD36CFD-F607-4420-9136-F367C25BD39E}"/>
              </a:ext>
            </a:extLst>
          </p:cNvPr>
          <p:cNvSpPr>
            <a:spLocks/>
          </p:cNvSpPr>
          <p:nvPr userDrawn="1"/>
        </p:nvSpPr>
        <p:spPr bwMode="auto">
          <a:xfrm>
            <a:off x="1022667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1">
                    <a:lumMod val="50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077682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E6EAAB-7FEE-4F68-883D-EBA6B0F104AC}"/>
              </a:ext>
            </a:extLst>
          </p:cNvPr>
          <p:cNvSpPr/>
          <p:nvPr userDrawn="1"/>
        </p:nvSpPr>
        <p:spPr>
          <a:xfrm>
            <a:off x="0" y="0"/>
            <a:ext cx="1219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hidden="1">
            <a:extLst>
              <a:ext uri="{FF2B5EF4-FFF2-40B4-BE49-F238E27FC236}">
                <a16:creationId xmlns:a16="http://schemas.microsoft.com/office/drawing/2014/main" id="{690739EB-94C1-4415-B19F-879B952D09F0}"/>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498B72DB-9B3F-4174-946B-11B970D5D543}"/>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2506388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A30972-1C67-4E6A-8DF8-FA31811F3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94A7C4A0-AF15-4181-A8AA-DD88418E93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81EBF25C-41FB-46AD-9289-6BF20A26C5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403BEF16-CB3B-49A0-80E5-C0FA697B6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4CA0E4A-24D2-4B23-B7EF-DD664DC1CD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A94E25-127B-4C48-AF96-44BA7B823777}" type="slidenum">
              <a:rPr lang="en-US" smtClean="0"/>
              <a:t>‹#›</a:t>
            </a:fld>
            <a:endParaRPr lang="en-US" dirty="0"/>
          </a:p>
        </p:txBody>
      </p:sp>
      <p:sp>
        <p:nvSpPr>
          <p:cNvPr id="7" name="Rectangle 6" hidden="1">
            <a:extLst>
              <a:ext uri="{FF2B5EF4-FFF2-40B4-BE49-F238E27FC236}">
                <a16:creationId xmlns:a16="http://schemas.microsoft.com/office/drawing/2014/main" id="{3AC13BC4-26FC-48BA-BD55-B5F6F84290EA}"/>
              </a:ext>
            </a:extLst>
          </p:cNvPr>
          <p:cNvSpPr/>
          <p:nvPr userDrawn="1"/>
        </p:nvSpPr>
        <p:spPr>
          <a:xfrm>
            <a:off x="12192000" y="0"/>
            <a:ext cx="5613400" cy="6586418"/>
          </a:xfrm>
          <a:prstGeom prst="rect">
            <a:avLst/>
          </a:prstGeom>
        </p:spPr>
        <p:txBody>
          <a:bodyPr wrap="square">
            <a:spAutoFit/>
          </a:bodyPr>
          <a:lstStyle/>
          <a:p>
            <a:pPr algn="l">
              <a:spcBef>
                <a:spcPts val="600"/>
              </a:spcBef>
              <a:spcAft>
                <a:spcPts val="600"/>
              </a:spcAft>
            </a:pPr>
            <a:r>
              <a:rPr lang="en-US" b="0" i="0" dirty="0">
                <a:solidFill>
                  <a:srgbClr val="222222"/>
                </a:solidFill>
                <a:effectLst/>
                <a:latin typeface="Arial" panose="020B0604020202020204" pitchFamily="34" charset="0"/>
              </a:rPr>
              <a:t>As we discussed, I’m hoping to get this buttoned up as quickly as possible. What are you thinking for turn-around?</a:t>
            </a:r>
          </a:p>
          <a:p>
            <a:pPr algn="l">
              <a:spcBef>
                <a:spcPts val="600"/>
              </a:spcBef>
              <a:spcAft>
                <a:spcPts val="600"/>
              </a:spcAft>
            </a:pPr>
            <a:r>
              <a:rPr lang="en-US" b="0" i="0" dirty="0">
                <a:solidFill>
                  <a:srgbClr val="222222"/>
                </a:solidFill>
                <a:effectLst/>
                <a:latin typeface="Arial" panose="020B0604020202020204" pitchFamily="34" charset="0"/>
              </a:rPr>
              <a:t> </a:t>
            </a:r>
          </a:p>
          <a:p>
            <a:pPr algn="l">
              <a:spcBef>
                <a:spcPts val="600"/>
              </a:spcBef>
              <a:spcAft>
                <a:spcPts val="600"/>
              </a:spcAft>
            </a:pPr>
            <a:r>
              <a:rPr lang="en-US" b="0" i="0" dirty="0">
                <a:solidFill>
                  <a:srgbClr val="000000"/>
                </a:solidFill>
                <a:effectLst/>
                <a:latin typeface="Arial" panose="020B0604020202020204" pitchFamily="34" charset="0"/>
              </a:rPr>
              <a:t>• revise any of the “how-to” text on the first pages</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make sure the template is properly set up for both Macs and PCs – Should there be 2 versions of the PPT, one for Mac, one for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create text placeholders within each slide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how to create certain visual effects such as the transparent photo overlays (the process is different from Mac to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creating new generic infographics (such as bar charts and tables) so that we make it easy for users to create their own in a proper style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need your advice on fonts – I’m thinking we should only use the “free option” fonts? (see attached)</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222222"/>
                </a:solidFill>
                <a:effectLst/>
                <a:latin typeface="Arial" panose="020B0604020202020204" pitchFamily="34" charset="0"/>
              </a:rPr>
              <a:t>• make sure all colors are the proper CMYK breakdown colors for Rotary (on the way)</a:t>
            </a:r>
          </a:p>
        </p:txBody>
      </p:sp>
      <p:grpSp>
        <p:nvGrpSpPr>
          <p:cNvPr id="8" name="Group 7" hidden="1">
            <a:extLst>
              <a:ext uri="{FF2B5EF4-FFF2-40B4-BE49-F238E27FC236}">
                <a16:creationId xmlns:a16="http://schemas.microsoft.com/office/drawing/2014/main" id="{804F3FBD-3E3A-4798-A75B-C9FEFA1BF809}"/>
              </a:ext>
            </a:extLst>
          </p:cNvPr>
          <p:cNvGrpSpPr/>
          <p:nvPr userDrawn="1"/>
        </p:nvGrpSpPr>
        <p:grpSpPr>
          <a:xfrm>
            <a:off x="0" y="6984999"/>
            <a:ext cx="10083800" cy="304209"/>
            <a:chOff x="0" y="-1013285"/>
            <a:chExt cx="12192000" cy="885694"/>
          </a:xfrm>
        </p:grpSpPr>
        <p:sp>
          <p:nvSpPr>
            <p:cNvPr id="9" name="Rectangle 8">
              <a:extLst>
                <a:ext uri="{FF2B5EF4-FFF2-40B4-BE49-F238E27FC236}">
                  <a16:creationId xmlns:a16="http://schemas.microsoft.com/office/drawing/2014/main" id="{F2F52BFC-C5AE-430C-A1DE-3AA417850141}"/>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72,89,93</a:t>
              </a:r>
            </a:p>
          </p:txBody>
        </p:sp>
        <p:sp>
          <p:nvSpPr>
            <p:cNvPr id="10" name="Rectangle 9">
              <a:extLst>
                <a:ext uri="{FF2B5EF4-FFF2-40B4-BE49-F238E27FC236}">
                  <a16:creationId xmlns:a16="http://schemas.microsoft.com/office/drawing/2014/main" id="{E172C24F-CD6F-466D-9F22-DEAB6D3D48CA}"/>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0,178,177</a:t>
              </a:r>
            </a:p>
          </p:txBody>
        </p:sp>
        <p:sp>
          <p:nvSpPr>
            <p:cNvPr id="11" name="Rectangle 10">
              <a:extLst>
                <a:ext uri="{FF2B5EF4-FFF2-40B4-BE49-F238E27FC236}">
                  <a16:creationId xmlns:a16="http://schemas.microsoft.com/office/drawing/2014/main" id="{769599F9-3B73-4368-98A9-9DF824ECE483}"/>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1,176,227</a:t>
              </a:r>
            </a:p>
          </p:txBody>
        </p:sp>
        <p:sp>
          <p:nvSpPr>
            <p:cNvPr id="12" name="Rectangle 11">
              <a:extLst>
                <a:ext uri="{FF2B5EF4-FFF2-40B4-BE49-F238E27FC236}">
                  <a16:creationId xmlns:a16="http://schemas.microsoft.com/office/drawing/2014/main" id="{A64D2A59-F06E-4454-835D-B1B119399FF0}"/>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0,111,211</a:t>
              </a:r>
            </a:p>
          </p:txBody>
        </p:sp>
        <p:sp>
          <p:nvSpPr>
            <p:cNvPr id="13" name="Rectangle 12">
              <a:extLst>
                <a:ext uri="{FF2B5EF4-FFF2-40B4-BE49-F238E27FC236}">
                  <a16:creationId xmlns:a16="http://schemas.microsoft.com/office/drawing/2014/main" id="{C1B62E1E-3C53-4822-A67E-EEBA9A88892C}"/>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125,23,158</a:t>
              </a:r>
            </a:p>
          </p:txBody>
        </p:sp>
        <p:sp>
          <p:nvSpPr>
            <p:cNvPr id="14" name="Rectangle 13">
              <a:extLst>
                <a:ext uri="{FF2B5EF4-FFF2-40B4-BE49-F238E27FC236}">
                  <a16:creationId xmlns:a16="http://schemas.microsoft.com/office/drawing/2014/main" id="{DD450576-31D2-4B6E-8BCF-0CBCAD997009}"/>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235,6,117</a:t>
              </a:r>
            </a:p>
          </p:txBody>
        </p:sp>
      </p:grpSp>
      <p:sp>
        <p:nvSpPr>
          <p:cNvPr id="15" name="Rotary Logo simple" hidden="1">
            <a:extLst>
              <a:ext uri="{FF2B5EF4-FFF2-40B4-BE49-F238E27FC236}">
                <a16:creationId xmlns:a16="http://schemas.microsoft.com/office/drawing/2014/main" id="{CBE37952-D34A-45B0-8DCF-EBD057553886}"/>
              </a:ext>
            </a:extLst>
          </p:cNvPr>
          <p:cNvSpPr>
            <a:spLocks/>
          </p:cNvSpPr>
          <p:nvPr userDrawn="1"/>
        </p:nvSpPr>
        <p:spPr bwMode="auto">
          <a:xfrm>
            <a:off x="1293939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grpSp>
        <p:nvGrpSpPr>
          <p:cNvPr id="46" name="Group 45">
            <a:extLst>
              <a:ext uri="{FF2B5EF4-FFF2-40B4-BE49-F238E27FC236}">
                <a16:creationId xmlns:a16="http://schemas.microsoft.com/office/drawing/2014/main" id="{246B794E-5CDF-486C-BB16-FB17144FE6EB}"/>
              </a:ext>
            </a:extLst>
          </p:cNvPr>
          <p:cNvGrpSpPr/>
          <p:nvPr userDrawn="1"/>
        </p:nvGrpSpPr>
        <p:grpSpPr>
          <a:xfrm>
            <a:off x="91018" y="6984916"/>
            <a:ext cx="4987750" cy="451900"/>
            <a:chOff x="91018" y="6984916"/>
            <a:chExt cx="4987750" cy="451900"/>
          </a:xfrm>
        </p:grpSpPr>
        <p:grpSp>
          <p:nvGrpSpPr>
            <p:cNvPr id="70" name="Group 69">
              <a:extLst>
                <a:ext uri="{FF2B5EF4-FFF2-40B4-BE49-F238E27FC236}">
                  <a16:creationId xmlns:a16="http://schemas.microsoft.com/office/drawing/2014/main" id="{149BFEB0-AA7C-4113-8CCE-423163CF04E0}"/>
                </a:ext>
              </a:extLst>
            </p:cNvPr>
            <p:cNvGrpSpPr/>
            <p:nvPr userDrawn="1"/>
          </p:nvGrpSpPr>
          <p:grpSpPr>
            <a:xfrm>
              <a:off x="1383401" y="6984916"/>
              <a:ext cx="3695367" cy="430863"/>
              <a:chOff x="1316510" y="6885708"/>
              <a:chExt cx="3695367" cy="430863"/>
            </a:xfrm>
          </p:grpSpPr>
          <p:sp>
            <p:nvSpPr>
              <p:cNvPr id="73" name="Rectangle 72">
                <a:extLst>
                  <a:ext uri="{FF2B5EF4-FFF2-40B4-BE49-F238E27FC236}">
                    <a16:creationId xmlns:a16="http://schemas.microsoft.com/office/drawing/2014/main" id="{0CDA0D59-9C48-4EC6-A43D-6CD41A11367B}"/>
                  </a:ext>
                </a:extLst>
              </p:cNvPr>
              <p:cNvSpPr/>
              <p:nvPr userDrawn="1"/>
            </p:nvSpPr>
            <p:spPr>
              <a:xfrm>
                <a:off x="1316510" y="6885708"/>
                <a:ext cx="893202" cy="202251"/>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r>
                  <a:rPr lang="en-US" sz="700" dirty="0"/>
                  <a:t>Royal Blue</a:t>
                </a:r>
                <a:br>
                  <a:rPr lang="en-US" sz="700" dirty="0"/>
                </a:br>
                <a:r>
                  <a:rPr lang="en-US" sz="600" dirty="0"/>
                  <a:t>R23,G69,B143</a:t>
                </a:r>
                <a:endParaRPr lang="en-US" sz="700" dirty="0"/>
              </a:p>
            </p:txBody>
          </p:sp>
          <p:sp>
            <p:nvSpPr>
              <p:cNvPr id="74" name="Rectangle 73">
                <a:extLst>
                  <a:ext uri="{FF2B5EF4-FFF2-40B4-BE49-F238E27FC236}">
                    <a16:creationId xmlns:a16="http://schemas.microsoft.com/office/drawing/2014/main" id="{9C8F43D5-A3A0-4CA4-A48D-C1DA97474E37}"/>
                  </a:ext>
                </a:extLst>
              </p:cNvPr>
              <p:cNvSpPr/>
              <p:nvPr userDrawn="1"/>
            </p:nvSpPr>
            <p:spPr>
              <a:xfrm>
                <a:off x="2250565" y="6885708"/>
                <a:ext cx="893202" cy="202251"/>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Azure</a:t>
                </a:r>
                <a:br>
                  <a:rPr lang="en-US" sz="600" dirty="0"/>
                </a:br>
                <a:r>
                  <a:rPr lang="en-US" sz="600" dirty="0">
                    <a:solidFill>
                      <a:schemeClr val="bg1"/>
                    </a:solidFill>
                  </a:rPr>
                  <a:t>R0,G93,B170</a:t>
                </a:r>
              </a:p>
            </p:txBody>
          </p:sp>
          <p:sp>
            <p:nvSpPr>
              <p:cNvPr id="75" name="Rectangle 74">
                <a:extLst>
                  <a:ext uri="{FF2B5EF4-FFF2-40B4-BE49-F238E27FC236}">
                    <a16:creationId xmlns:a16="http://schemas.microsoft.com/office/drawing/2014/main" id="{495E0B98-5E73-4197-9D7D-35EB6E0A37AB}"/>
                  </a:ext>
                </a:extLst>
              </p:cNvPr>
              <p:cNvSpPr/>
              <p:nvPr userDrawn="1"/>
            </p:nvSpPr>
            <p:spPr>
              <a:xfrm>
                <a:off x="3184620" y="6885708"/>
                <a:ext cx="893202" cy="202251"/>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Sky Blue </a:t>
                </a:r>
                <a:br>
                  <a:rPr lang="en-US" sz="600" dirty="0">
                    <a:solidFill>
                      <a:schemeClr val="tx1"/>
                    </a:solidFill>
                  </a:rPr>
                </a:br>
                <a:r>
                  <a:rPr lang="en-US" sz="600" dirty="0">
                    <a:solidFill>
                      <a:schemeClr val="tx1"/>
                    </a:solidFill>
                  </a:rPr>
                  <a:t>R1,G180,B231</a:t>
                </a:r>
              </a:p>
            </p:txBody>
          </p:sp>
          <p:sp>
            <p:nvSpPr>
              <p:cNvPr id="76" name="Rectangle 75">
                <a:extLst>
                  <a:ext uri="{FF2B5EF4-FFF2-40B4-BE49-F238E27FC236}">
                    <a16:creationId xmlns:a16="http://schemas.microsoft.com/office/drawing/2014/main" id="{71E96884-F4F6-4F83-AC43-4C4B5EBB857B}"/>
                  </a:ext>
                </a:extLst>
              </p:cNvPr>
              <p:cNvSpPr/>
              <p:nvPr userDrawn="1"/>
            </p:nvSpPr>
            <p:spPr>
              <a:xfrm>
                <a:off x="3184620" y="7114320"/>
                <a:ext cx="893202" cy="202251"/>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Violet</a:t>
                </a:r>
                <a:br>
                  <a:rPr lang="en-US" sz="600" dirty="0"/>
                </a:br>
                <a:r>
                  <a:rPr lang="en-US" sz="600" dirty="0"/>
                  <a:t>R135,G33,B117</a:t>
                </a:r>
              </a:p>
            </p:txBody>
          </p:sp>
          <p:sp>
            <p:nvSpPr>
              <p:cNvPr id="77" name="Rectangle 76">
                <a:extLst>
                  <a:ext uri="{FF2B5EF4-FFF2-40B4-BE49-F238E27FC236}">
                    <a16:creationId xmlns:a16="http://schemas.microsoft.com/office/drawing/2014/main" id="{66406774-A8FD-4739-AB55-039AF6BAFEC9}"/>
                  </a:ext>
                </a:extLst>
              </p:cNvPr>
              <p:cNvSpPr/>
              <p:nvPr userDrawn="1"/>
            </p:nvSpPr>
            <p:spPr>
              <a:xfrm>
                <a:off x="4118675" y="7114320"/>
                <a:ext cx="893202" cy="202251"/>
              </a:xfrm>
              <a:prstGeom prst="rect">
                <a:avLst/>
              </a:prstGeom>
              <a:solidFill>
                <a:srgbClr val="FF76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Orange</a:t>
                </a:r>
                <a:br>
                  <a:rPr lang="en-US" sz="600" dirty="0"/>
                </a:br>
                <a:r>
                  <a:rPr lang="en-US" sz="600" dirty="0"/>
                  <a:t>R255,G118,B0</a:t>
                </a:r>
              </a:p>
            </p:txBody>
          </p:sp>
          <p:sp>
            <p:nvSpPr>
              <p:cNvPr id="78" name="Rectangle 77">
                <a:extLst>
                  <a:ext uri="{FF2B5EF4-FFF2-40B4-BE49-F238E27FC236}">
                    <a16:creationId xmlns:a16="http://schemas.microsoft.com/office/drawing/2014/main" id="{63FE7641-CFBD-41B8-837F-866CB9A4B765}"/>
                  </a:ext>
                </a:extLst>
              </p:cNvPr>
              <p:cNvSpPr/>
              <p:nvPr userDrawn="1"/>
            </p:nvSpPr>
            <p:spPr>
              <a:xfrm>
                <a:off x="4118675" y="6885708"/>
                <a:ext cx="893202" cy="202251"/>
              </a:xfrm>
              <a:prstGeom prst="rect">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Gold</a:t>
                </a:r>
                <a:br>
                  <a:rPr lang="en-US" sz="600" dirty="0">
                    <a:solidFill>
                      <a:schemeClr val="tx1"/>
                    </a:solidFill>
                  </a:rPr>
                </a:br>
                <a:r>
                  <a:rPr lang="en-US" sz="600" dirty="0">
                    <a:solidFill>
                      <a:schemeClr val="tx1"/>
                    </a:solidFill>
                  </a:rPr>
                  <a:t>R247,G168,B27</a:t>
                </a:r>
              </a:p>
            </p:txBody>
          </p:sp>
          <p:sp>
            <p:nvSpPr>
              <p:cNvPr id="79" name="Rectangle 78">
                <a:extLst>
                  <a:ext uri="{FF2B5EF4-FFF2-40B4-BE49-F238E27FC236}">
                    <a16:creationId xmlns:a16="http://schemas.microsoft.com/office/drawing/2014/main" id="{60A0AD2B-06D2-4090-B486-69D0A0E3B851}"/>
                  </a:ext>
                </a:extLst>
              </p:cNvPr>
              <p:cNvSpPr/>
              <p:nvPr userDrawn="1"/>
            </p:nvSpPr>
            <p:spPr>
              <a:xfrm>
                <a:off x="1316510" y="7114320"/>
                <a:ext cx="893202" cy="202251"/>
              </a:xfrm>
              <a:prstGeom prst="rect">
                <a:avLst/>
              </a:prstGeom>
              <a:solidFill>
                <a:srgbClr val="D91B5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bg1"/>
                    </a:solidFill>
                  </a:rPr>
                  <a:t>Cranberry</a:t>
                </a:r>
                <a:br>
                  <a:rPr lang="en-US" sz="600" dirty="0">
                    <a:solidFill>
                      <a:schemeClr val="bg1"/>
                    </a:solidFill>
                  </a:rPr>
                </a:br>
                <a:r>
                  <a:rPr lang="en-US" sz="600" dirty="0">
                    <a:solidFill>
                      <a:schemeClr val="bg1"/>
                    </a:solidFill>
                  </a:rPr>
                  <a:t>R217,G27, B92</a:t>
                </a:r>
              </a:p>
            </p:txBody>
          </p:sp>
          <p:sp>
            <p:nvSpPr>
              <p:cNvPr id="80" name="Rectangle 79">
                <a:extLst>
                  <a:ext uri="{FF2B5EF4-FFF2-40B4-BE49-F238E27FC236}">
                    <a16:creationId xmlns:a16="http://schemas.microsoft.com/office/drawing/2014/main" id="{18274E96-7854-449E-87EB-5581B010092B}"/>
                  </a:ext>
                </a:extLst>
              </p:cNvPr>
              <p:cNvSpPr/>
              <p:nvPr userDrawn="1"/>
            </p:nvSpPr>
            <p:spPr>
              <a:xfrm>
                <a:off x="2250565" y="7114320"/>
                <a:ext cx="893202" cy="202251"/>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Turquoise</a:t>
                </a:r>
                <a:br>
                  <a:rPr lang="en-US" sz="600" dirty="0"/>
                </a:br>
                <a:r>
                  <a:rPr lang="en-US" sz="600" dirty="0"/>
                  <a:t>R0,G153,B153</a:t>
                </a:r>
              </a:p>
            </p:txBody>
          </p:sp>
        </p:grpSp>
        <p:sp>
          <p:nvSpPr>
            <p:cNvPr id="71" name="TextBox 70">
              <a:extLst>
                <a:ext uri="{FF2B5EF4-FFF2-40B4-BE49-F238E27FC236}">
                  <a16:creationId xmlns:a16="http://schemas.microsoft.com/office/drawing/2014/main" id="{2560BAAB-A3C2-46BF-A7FA-BC05902CB8BC}"/>
                </a:ext>
              </a:extLst>
            </p:cNvPr>
            <p:cNvSpPr txBox="1"/>
            <p:nvPr userDrawn="1"/>
          </p:nvSpPr>
          <p:spPr>
            <a:xfrm>
              <a:off x="91018" y="6984916"/>
              <a:ext cx="1258357" cy="215444"/>
            </a:xfrm>
            <a:prstGeom prst="rect">
              <a:avLst/>
            </a:prstGeom>
            <a:noFill/>
          </p:spPr>
          <p:txBody>
            <a:bodyPr wrap="none" lIns="0" rIns="0" rtlCol="0">
              <a:spAutoFit/>
            </a:bodyPr>
            <a:lstStyle/>
            <a:p>
              <a:pPr algn="r"/>
              <a:r>
                <a:rPr lang="en-US" sz="800" b="1" dirty="0">
                  <a:solidFill>
                    <a:schemeClr val="tx1"/>
                  </a:solidFill>
                </a:rPr>
                <a:t>Rotary Leadership Colors</a:t>
              </a:r>
            </a:p>
          </p:txBody>
        </p:sp>
        <p:sp>
          <p:nvSpPr>
            <p:cNvPr id="72" name="TextBox 71">
              <a:extLst>
                <a:ext uri="{FF2B5EF4-FFF2-40B4-BE49-F238E27FC236}">
                  <a16:creationId xmlns:a16="http://schemas.microsoft.com/office/drawing/2014/main" id="{157B943F-E514-4244-B35D-4D3724D292D0}"/>
                </a:ext>
              </a:extLst>
            </p:cNvPr>
            <p:cNvSpPr txBox="1"/>
            <p:nvPr userDrawn="1"/>
          </p:nvSpPr>
          <p:spPr>
            <a:xfrm>
              <a:off x="462185" y="7221372"/>
              <a:ext cx="881652" cy="215444"/>
            </a:xfrm>
            <a:prstGeom prst="rect">
              <a:avLst/>
            </a:prstGeom>
            <a:noFill/>
          </p:spPr>
          <p:txBody>
            <a:bodyPr wrap="none" lIns="0" rIns="0" rtlCol="0">
              <a:spAutoFit/>
            </a:bodyPr>
            <a:lstStyle>
              <a:defPPr>
                <a:defRPr lang="en-US"/>
              </a:defPPr>
              <a:lvl1pPr algn="r">
                <a:defRPr sz="800" b="1"/>
              </a:lvl1pPr>
            </a:lstStyle>
            <a:p>
              <a:pPr lvl="0"/>
              <a:r>
                <a:rPr lang="en-US" dirty="0">
                  <a:solidFill>
                    <a:schemeClr val="tx1">
                      <a:lumMod val="65000"/>
                      <a:lumOff val="35000"/>
                    </a:schemeClr>
                  </a:solidFill>
                </a:rPr>
                <a:t>Secondary Colors</a:t>
              </a:r>
            </a:p>
          </p:txBody>
        </p:sp>
      </p:grpSp>
    </p:spTree>
    <p:extLst>
      <p:ext uri="{BB962C8B-B14F-4D97-AF65-F5344CB8AC3E}">
        <p14:creationId xmlns:p14="http://schemas.microsoft.com/office/powerpoint/2010/main" val="1000935759"/>
      </p:ext>
    </p:extLst>
  </p:cSld>
  <p:clrMap bg1="lt1" tx1="dk1" bg2="lt2" tx2="dk2" accent1="accent1" accent2="accent2" accent3="accent3" accent4="accent4" accent5="accent5" accent6="accent6" hlink="hlink" folHlink="folHlink"/>
  <p:sldLayoutIdLst>
    <p:sldLayoutId id="2147483649" r:id="rId1"/>
    <p:sldLayoutId id="2147483669" r:id="rId2"/>
    <p:sldLayoutId id="2147483671" r:id="rId3"/>
    <p:sldLayoutId id="2147483663" r:id="rId4"/>
    <p:sldLayoutId id="2147483664" r:id="rId5"/>
    <p:sldLayoutId id="2147483668" r:id="rId6"/>
    <p:sldLayoutId id="2147483666" r:id="rId7"/>
    <p:sldLayoutId id="2147483667" r:id="rId8"/>
    <p:sldLayoutId id="2147483655" r:id="rId9"/>
    <p:sldLayoutId id="2147483678" r:id="rId10"/>
    <p:sldLayoutId id="2147483650" r:id="rId11"/>
    <p:sldLayoutId id="2147483673" r:id="rId12"/>
    <p:sldLayoutId id="2147483659" r:id="rId13"/>
    <p:sldLayoutId id="2147483676" r:id="rId14"/>
    <p:sldLayoutId id="2147483652" r:id="rId15"/>
    <p:sldLayoutId id="2147483657" r:id="rId16"/>
    <p:sldLayoutId id="2147483662" r:id="rId17"/>
    <p:sldLayoutId id="2147483670" r:id="rId18"/>
    <p:sldLayoutId id="2147483672" r:id="rId19"/>
    <p:sldLayoutId id="2147483656" r:id="rId20"/>
    <p:sldLayoutId id="2147483674" r:id="rId21"/>
    <p:sldLayoutId id="2147483658" r:id="rId22"/>
    <p:sldLayoutId id="2147483661" r:id="rId23"/>
    <p:sldLayoutId id="2147483675" r:id="rId24"/>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xml"/><Relationship Id="rId1" Type="http://schemas.openxmlformats.org/officeDocument/2006/relationships/tags" Target="../tags/tag2.xml"/><Relationship Id="rId5" Type="http://schemas.openxmlformats.org/officeDocument/2006/relationships/image" Target="../media/image2.emf"/><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9.xml"/><Relationship Id="rId1" Type="http://schemas.openxmlformats.org/officeDocument/2006/relationships/tags" Target="../tags/tag10.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9.xml"/><Relationship Id="rId1" Type="http://schemas.openxmlformats.org/officeDocument/2006/relationships/tags" Target="../tags/tag11.xml"/><Relationship Id="rId5" Type="http://schemas.openxmlformats.org/officeDocument/2006/relationships/image" Target="../media/image14.jp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9.xml"/><Relationship Id="rId1" Type="http://schemas.openxmlformats.org/officeDocument/2006/relationships/tags" Target="../tags/tag1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4.xml"/><Relationship Id="rId1" Type="http://schemas.openxmlformats.org/officeDocument/2006/relationships/tags" Target="../tags/tag13.xml"/><Relationship Id="rId4" Type="http://schemas.openxmlformats.org/officeDocument/2006/relationships/image" Target="../media/image15.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5.xml"/><Relationship Id="rId1" Type="http://schemas.openxmlformats.org/officeDocument/2006/relationships/tags" Target="../tags/tag3.xml"/><Relationship Id="rId5" Type="http://schemas.openxmlformats.org/officeDocument/2006/relationships/image" Target="../media/image4.jp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5.xml"/><Relationship Id="rId1" Type="http://schemas.openxmlformats.org/officeDocument/2006/relationships/tags" Target="../tags/tag4.xml"/><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7.xml"/><Relationship Id="rId1" Type="http://schemas.openxmlformats.org/officeDocument/2006/relationships/tags" Target="../tags/tag5.xml"/><Relationship Id="rId5" Type="http://schemas.microsoft.com/office/2007/relationships/hdphoto" Target="../media/hdphoto1.wdp"/><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1.xml"/><Relationship Id="rId1" Type="http://schemas.openxmlformats.org/officeDocument/2006/relationships/tags" Target="../tags/tag6.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1.jpeg"/><Relationship Id="rId2" Type="http://schemas.openxmlformats.org/officeDocument/2006/relationships/slideLayout" Target="../slideLayouts/slideLayout15.xml"/><Relationship Id="rId1" Type="http://schemas.openxmlformats.org/officeDocument/2006/relationships/tags" Target="../tags/tag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1.xml"/><Relationship Id="rId1" Type="http://schemas.openxmlformats.org/officeDocument/2006/relationships/tags" Target="../tags/tag8.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4.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Un grupo de hombres posando para una foto&#10;&#10;Description automatically generated with medium confidence">
            <a:extLst>
              <a:ext uri="{FF2B5EF4-FFF2-40B4-BE49-F238E27FC236}">
                <a16:creationId xmlns:a16="http://schemas.microsoft.com/office/drawing/2014/main" id="{2245B72D-B10B-867D-1D25-DEF59CCAED5A}"/>
              </a:ext>
            </a:extLst>
          </p:cNvPr>
          <p:cNvPicPr>
            <a:picLocks noChangeAspect="1"/>
          </p:cNvPicPr>
          <p:nvPr/>
        </p:nvPicPr>
        <p:blipFill rotWithShape="1">
          <a:blip r:embed="rId4">
            <a:extLst>
              <a:ext uri="{28A0092B-C50C-407E-A947-70E740481C1C}">
                <a14:useLocalDpi xmlns:a14="http://schemas.microsoft.com/office/drawing/2010/main" val="0"/>
              </a:ext>
            </a:extLst>
          </a:blip>
          <a:srcRect r="1633"/>
          <a:stretch/>
        </p:blipFill>
        <p:spPr>
          <a:xfrm>
            <a:off x="-83128" y="-1533839"/>
            <a:ext cx="12358255" cy="8375650"/>
          </a:xfrm>
          <a:prstGeom prst="rect">
            <a:avLst/>
          </a:prstGeom>
        </p:spPr>
      </p:pic>
      <p:sp>
        <p:nvSpPr>
          <p:cNvPr id="6" name="Slide Number Placeholder 5">
            <a:extLst>
              <a:ext uri="{FF2B5EF4-FFF2-40B4-BE49-F238E27FC236}">
                <a16:creationId xmlns:a16="http://schemas.microsoft.com/office/drawing/2014/main" id="{6BA18819-234B-4658-8E2A-344560093701}"/>
              </a:ext>
            </a:extLst>
          </p:cNvPr>
          <p:cNvSpPr>
            <a:spLocks noGrp="1"/>
          </p:cNvSpPr>
          <p:nvPr>
            <p:ph type="sldNum" sz="quarter" idx="12"/>
          </p:nvPr>
        </p:nvSpPr>
        <p:spPr/>
        <p:txBody>
          <a:bodyPr/>
          <a:lstStyle/>
          <a:p>
            <a:pPr algn="r" rtl="0"/>
            <a:fld id="{97A94E25-127B-4C48-AF96-44BA7B823777}" type="slidenum">
              <a:rPr/>
              <a:pPr/>
              <a:t>1</a:t>
            </a:fld>
            <a:endParaRPr lang="x-es-XL" dirty="0"/>
          </a:p>
        </p:txBody>
      </p:sp>
      <p:sp>
        <p:nvSpPr>
          <p:cNvPr id="3" name="Rectangle 2"/>
          <p:cNvSpPr/>
          <p:nvPr/>
        </p:nvSpPr>
        <p:spPr>
          <a:xfrm>
            <a:off x="-83128" y="3352800"/>
            <a:ext cx="12358255" cy="3505200"/>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es-XL" dirty="0"/>
          </a:p>
        </p:txBody>
      </p:sp>
      <p:pic>
        <p:nvPicPr>
          <p:cNvPr id="12" name="Picture 11">
            <a:extLst>
              <a:ext uri="{FF2B5EF4-FFF2-40B4-BE49-F238E27FC236}">
                <a16:creationId xmlns:a16="http://schemas.microsoft.com/office/drawing/2014/main" id="{D7BB3911-B5B5-46C4-A9F5-1217DF3FA811}"/>
              </a:ext>
            </a:extLst>
          </p:cNvPr>
          <p:cNvPicPr>
            <a:picLocks noChangeAspect="1"/>
          </p:cNvPicPr>
          <p:nvPr/>
        </p:nvPicPr>
        <p:blipFill>
          <a:blip r:embed="rId5">
            <a:alphaModFix/>
          </a:blip>
          <a:stretch>
            <a:fillRect/>
          </a:stretch>
        </p:blipFill>
        <p:spPr>
          <a:xfrm>
            <a:off x="9093069" y="3873075"/>
            <a:ext cx="2454908" cy="2464650"/>
          </a:xfrm>
          <a:prstGeom prst="rect">
            <a:avLst/>
          </a:prstGeom>
          <a:effectLst>
            <a:outerShdw blurRad="342900" dist="50800" dir="5400000" algn="ctr" rotWithShape="0">
              <a:srgbClr val="000000">
                <a:alpha val="46000"/>
              </a:srgbClr>
            </a:outerShdw>
          </a:effectLst>
        </p:spPr>
      </p:pic>
      <p:sp>
        <p:nvSpPr>
          <p:cNvPr id="4" name="Rectangle 3"/>
          <p:cNvSpPr/>
          <p:nvPr/>
        </p:nvSpPr>
        <p:spPr>
          <a:xfrm>
            <a:off x="563908" y="3054044"/>
            <a:ext cx="7356765" cy="1901388"/>
          </a:xfrm>
          <a:prstGeom prst="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x-es-XL" sz="6000" dirty="0"/>
          </a:p>
        </p:txBody>
      </p:sp>
      <p:sp>
        <p:nvSpPr>
          <p:cNvPr id="31" name="Subtitle 30">
            <a:extLst>
              <a:ext uri="{FF2B5EF4-FFF2-40B4-BE49-F238E27FC236}">
                <a16:creationId xmlns:a16="http://schemas.microsoft.com/office/drawing/2014/main" id="{A14DE709-48F1-4F04-9976-F59A07019D8C}"/>
              </a:ext>
            </a:extLst>
          </p:cNvPr>
          <p:cNvSpPr>
            <a:spLocks noGrp="1"/>
          </p:cNvSpPr>
          <p:nvPr>
            <p:ph type="subTitle" idx="1"/>
          </p:nvPr>
        </p:nvSpPr>
        <p:spPr>
          <a:xfrm>
            <a:off x="584199" y="5242873"/>
            <a:ext cx="11065934" cy="1094852"/>
          </a:xfrm>
        </p:spPr>
        <p:txBody>
          <a:bodyPr>
            <a:normAutofit/>
          </a:bodyPr>
          <a:lstStyle/>
          <a:p>
            <a:pPr algn="l" rtl="0"/>
            <a:r>
              <a:rPr lang="x-es-XL" b="0" i="0" u="none" baseline="0"/>
              <a:t>Al 1 de enero de 2023</a:t>
            </a:r>
          </a:p>
          <a:p>
            <a:pPr algn="l" rtl="0"/>
            <a:r>
              <a:rPr lang="x-es-XL" b="0" i="0" u="none" baseline="0"/>
              <a:t>ROTARY INTERNATIONAL</a:t>
            </a:r>
          </a:p>
        </p:txBody>
      </p:sp>
      <p:sp>
        <p:nvSpPr>
          <p:cNvPr id="10" name="TextBox 9"/>
          <p:cNvSpPr txBox="1"/>
          <p:nvPr/>
        </p:nvSpPr>
        <p:spPr>
          <a:xfrm>
            <a:off x="836135" y="3233408"/>
            <a:ext cx="6812309" cy="1569660"/>
          </a:xfrm>
          <a:prstGeom prst="rect">
            <a:avLst/>
          </a:prstGeom>
          <a:noFill/>
        </p:spPr>
        <p:txBody>
          <a:bodyPr wrap="square" rtlCol="0">
            <a:spAutoFit/>
          </a:bodyPr>
          <a:lstStyle/>
          <a:p>
            <a:pPr algn="l" rtl="0"/>
            <a:r>
              <a:rPr lang="x-es-XL" sz="4800" b="1" i="0" u="none" baseline="0">
                <a:solidFill>
                  <a:schemeClr val="bg1"/>
                </a:solidFill>
              </a:rPr>
              <a:t>EL ESTADO DE LA MEMBRESÍA</a:t>
            </a:r>
          </a:p>
        </p:txBody>
      </p:sp>
    </p:spTree>
    <p:custDataLst>
      <p:tags r:id="rId1"/>
    </p:custDataLst>
    <p:extLst>
      <p:ext uri="{BB962C8B-B14F-4D97-AF65-F5344CB8AC3E}">
        <p14:creationId xmlns:p14="http://schemas.microsoft.com/office/powerpoint/2010/main" val="2899314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D6E5075-0151-4976-AD23-641993172150}"/>
              </a:ext>
            </a:extLst>
          </p:cNvPr>
          <p:cNvSpPr>
            <a:spLocks noGrp="1"/>
          </p:cNvSpPr>
          <p:nvPr>
            <p:ph type="sldNum" sz="quarter" idx="12"/>
          </p:nvPr>
        </p:nvSpPr>
        <p:spPr/>
        <p:txBody>
          <a:bodyPr/>
          <a:lstStyle/>
          <a:p>
            <a:pPr algn="r" rtl="0"/>
            <a:fld id="{97A94E25-127B-4C48-AF96-44BA7B823777}" type="slidenum">
              <a:rPr/>
              <a:pPr/>
              <a:t>10</a:t>
            </a:fld>
            <a:endParaRPr lang="x-es-XL" dirty="0"/>
          </a:p>
        </p:txBody>
      </p:sp>
      <p:sp>
        <p:nvSpPr>
          <p:cNvPr id="9" name="Title 7"/>
          <p:cNvSpPr txBox="1">
            <a:spLocks/>
          </p:cNvSpPr>
          <p:nvPr/>
        </p:nvSpPr>
        <p:spPr>
          <a:xfrm>
            <a:off x="-2" y="0"/>
            <a:ext cx="8811491" cy="6858000"/>
          </a:xfrm>
          <a:prstGeom prst="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x-es-XL" dirty="0"/>
          </a:p>
        </p:txBody>
      </p:sp>
      <p:sp>
        <p:nvSpPr>
          <p:cNvPr id="8" name="Subtitle 52">
            <a:extLst>
              <a:ext uri="{FF2B5EF4-FFF2-40B4-BE49-F238E27FC236}">
                <a16:creationId xmlns:a16="http://schemas.microsoft.com/office/drawing/2014/main" id="{B358482D-91A1-4E7B-A8BC-6BCA29C29614}"/>
              </a:ext>
            </a:extLst>
          </p:cNvPr>
          <p:cNvSpPr txBox="1">
            <a:spLocks/>
          </p:cNvSpPr>
          <p:nvPr/>
        </p:nvSpPr>
        <p:spPr>
          <a:xfrm>
            <a:off x="676465" y="2162039"/>
            <a:ext cx="5612039" cy="36850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rtl="0"/>
            <a:r>
              <a:rPr lang="x-es-XL" sz="2800" b="0" i="0" u="none" baseline="0" dirty="0">
                <a:latin typeface="Arial Narrow" panose="020B0606020202030204" pitchFamily="34" charset="0"/>
                <a:ea typeface="Arial Narrow" panose="020B0606020202030204" pitchFamily="34" charset="0"/>
                <a:cs typeface="Arial Narrow" panose="020B0606020202030204" pitchFamily="34" charset="0"/>
              </a:rPr>
              <a:t>En nuestras comunidades existen muchos tipos de líderes, y queremos que se conecten con Rotary.</a:t>
            </a:r>
          </a:p>
          <a:p>
            <a:pPr algn="l" rtl="0"/>
            <a:r>
              <a:rPr lang="x-es-XL" sz="2800" b="0" i="0" u="none" baseline="0" dirty="0">
                <a:latin typeface="Arial Narrow" panose="020B0606020202030204" pitchFamily="34" charset="0"/>
                <a:ea typeface="Arial Narrow" panose="020B0606020202030204" pitchFamily="34" charset="0"/>
                <a:cs typeface="Arial Narrow" panose="020B0606020202030204" pitchFamily="34" charset="0"/>
              </a:rPr>
              <a:t>Ampliemos nuestra comprensión de quién puede ser un líder. Identifiquemos a las personas con potencial para convertirse en Gente de Acción. Y hablemos con ellos sobre cómo todos podríamos beneficiarnos de su participación.</a:t>
            </a:r>
          </a:p>
          <a:p>
            <a:pPr algn="l" rtl="0" fontAlgn="base"/>
            <a:r>
              <a:rPr lang="x-es-XL" sz="2800" b="0" i="0" u="none" baseline="0" dirty="0">
                <a:latin typeface="Arial Narrow" panose="020B0606020202030204" pitchFamily="34" charset="0"/>
                <a:ea typeface="Arial Narrow" panose="020B0606020202030204" pitchFamily="34" charset="0"/>
                <a:cs typeface="Arial Narrow" panose="020B0606020202030204" pitchFamily="34" charset="0"/>
              </a:rPr>
              <a:t> </a:t>
            </a:r>
          </a:p>
        </p:txBody>
      </p:sp>
      <p:sp>
        <p:nvSpPr>
          <p:cNvPr id="53" name="Subtitle 52">
            <a:extLst>
              <a:ext uri="{FF2B5EF4-FFF2-40B4-BE49-F238E27FC236}">
                <a16:creationId xmlns:a16="http://schemas.microsoft.com/office/drawing/2014/main" id="{B358482D-91A1-4E7B-A8BC-6BCA29C29614}"/>
              </a:ext>
            </a:extLst>
          </p:cNvPr>
          <p:cNvSpPr>
            <a:spLocks noGrp="1"/>
          </p:cNvSpPr>
          <p:nvPr>
            <p:ph type="subTitle" idx="1"/>
          </p:nvPr>
        </p:nvSpPr>
        <p:spPr>
          <a:xfrm>
            <a:off x="676465" y="6298656"/>
            <a:ext cx="6716441" cy="2861763"/>
          </a:xfrm>
        </p:spPr>
        <p:txBody>
          <a:bodyPr>
            <a:noAutofit/>
          </a:bodyPr>
          <a:lstStyle/>
          <a:p>
            <a:pPr algn="l" rtl="0">
              <a:lnSpc>
                <a:spcPct val="100000"/>
              </a:lnSpc>
            </a:pPr>
            <a:r>
              <a:rPr lang="x-es-XL" sz="2800" b="1" i="0" u="none" baseline="0" dirty="0">
                <a:solidFill>
                  <a:srgbClr val="01B4E7"/>
                </a:solidFill>
              </a:rPr>
              <a:t>ROTARY.ORG/JOIN</a:t>
            </a:r>
            <a:br>
              <a:rPr lang="x-es-XL" sz="3200" b="1" dirty="0"/>
            </a:br>
            <a:endParaRPr lang="x-es-XL" sz="3200" dirty="0"/>
          </a:p>
        </p:txBody>
      </p:sp>
      <p:sp>
        <p:nvSpPr>
          <p:cNvPr id="27" name="Text Placeholder 26">
            <a:extLst>
              <a:ext uri="{FF2B5EF4-FFF2-40B4-BE49-F238E27FC236}">
                <a16:creationId xmlns:a16="http://schemas.microsoft.com/office/drawing/2014/main" id="{21C509E8-9E06-4605-B923-467D6758AC29}"/>
              </a:ext>
            </a:extLst>
          </p:cNvPr>
          <p:cNvSpPr>
            <a:spLocks noGrp="1"/>
          </p:cNvSpPr>
          <p:nvPr>
            <p:ph type="body" sz="quarter" idx="14"/>
          </p:nvPr>
        </p:nvSpPr>
        <p:spPr>
          <a:xfrm>
            <a:off x="1920018" y="928298"/>
            <a:ext cx="4704683" cy="1135062"/>
          </a:xfrm>
        </p:spPr>
        <p:txBody>
          <a:bodyPr/>
          <a:lstStyle/>
          <a:p>
            <a:pPr algn="l" rtl="0"/>
            <a:r>
              <a:rPr lang="x-es-XL" b="1" i="0" u="none" baseline="0" dirty="0"/>
              <a:t>Ampliar nuestro alcance</a:t>
            </a:r>
          </a:p>
        </p:txBody>
      </p:sp>
      <p:sp>
        <p:nvSpPr>
          <p:cNvPr id="11" name="Oval 10">
            <a:extLst>
              <a:ext uri="{FF2B5EF4-FFF2-40B4-BE49-F238E27FC236}">
                <a16:creationId xmlns:a16="http://schemas.microsoft.com/office/drawing/2014/main" id="{97F6F1F6-4073-8809-6EA9-88DEF344DF8B}"/>
              </a:ext>
            </a:extLst>
          </p:cNvPr>
          <p:cNvSpPr/>
          <p:nvPr/>
        </p:nvSpPr>
        <p:spPr>
          <a:xfrm>
            <a:off x="526537" y="115570"/>
            <a:ext cx="1171788" cy="121856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x-es-XL" sz="4800" b="1" i="0" u="none" baseline="0">
                <a:solidFill>
                  <a:srgbClr val="17458F"/>
                </a:solidFill>
              </a:rPr>
              <a:t>2</a:t>
            </a:r>
          </a:p>
        </p:txBody>
      </p:sp>
      <p:pic>
        <p:nvPicPr>
          <p:cNvPr id="4" name="Picture 3" descr="Un grupo de personas de pie en una sala&#10;&#10;Description automatically generated with medium confidence">
            <a:extLst>
              <a:ext uri="{FF2B5EF4-FFF2-40B4-BE49-F238E27FC236}">
                <a16:creationId xmlns:a16="http://schemas.microsoft.com/office/drawing/2014/main" id="{F90EE25B-1B08-5E7F-87BE-1447669AAF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6424" y="-814392"/>
            <a:ext cx="5155602" cy="7729538"/>
          </a:xfrm>
          <a:prstGeom prst="rect">
            <a:avLst/>
          </a:prstGeom>
        </p:spPr>
      </p:pic>
    </p:spTree>
    <p:custDataLst>
      <p:tags r:id="rId1"/>
    </p:custDataLst>
    <p:extLst>
      <p:ext uri="{BB962C8B-B14F-4D97-AF65-F5344CB8AC3E}">
        <p14:creationId xmlns:p14="http://schemas.microsoft.com/office/powerpoint/2010/main" val="480413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4"/>
          <a:stretch>
            <a:fillRect/>
          </a:stretch>
        </p:blipFill>
        <p:spPr>
          <a:xfrm>
            <a:off x="3410621" y="-87672"/>
            <a:ext cx="9277655" cy="6945672"/>
          </a:xfrm>
          <a:prstGeom prst="rect">
            <a:avLst/>
          </a:prstGeom>
        </p:spPr>
      </p:pic>
      <p:sp>
        <p:nvSpPr>
          <p:cNvPr id="6" name="Slide Number Placeholder 5">
            <a:extLst>
              <a:ext uri="{FF2B5EF4-FFF2-40B4-BE49-F238E27FC236}">
                <a16:creationId xmlns:a16="http://schemas.microsoft.com/office/drawing/2014/main" id="{FD6E5075-0151-4976-AD23-641993172150}"/>
              </a:ext>
            </a:extLst>
          </p:cNvPr>
          <p:cNvSpPr>
            <a:spLocks noGrp="1"/>
          </p:cNvSpPr>
          <p:nvPr>
            <p:ph type="sldNum" sz="quarter" idx="12"/>
          </p:nvPr>
        </p:nvSpPr>
        <p:spPr/>
        <p:txBody>
          <a:bodyPr/>
          <a:lstStyle/>
          <a:p>
            <a:pPr algn="r" rtl="0"/>
            <a:fld id="{97A94E25-127B-4C48-AF96-44BA7B823777}" type="slidenum">
              <a:rPr/>
              <a:pPr/>
              <a:t>11</a:t>
            </a:fld>
            <a:endParaRPr lang="x-es-XL" dirty="0"/>
          </a:p>
        </p:txBody>
      </p:sp>
      <p:sp>
        <p:nvSpPr>
          <p:cNvPr id="8" name="Subtitle 52">
            <a:extLst>
              <a:ext uri="{FF2B5EF4-FFF2-40B4-BE49-F238E27FC236}">
                <a16:creationId xmlns:a16="http://schemas.microsoft.com/office/drawing/2014/main" id="{B358482D-91A1-4E7B-A8BC-6BCA29C29614}"/>
              </a:ext>
            </a:extLst>
          </p:cNvPr>
          <p:cNvSpPr txBox="1">
            <a:spLocks/>
          </p:cNvSpPr>
          <p:nvPr/>
        </p:nvSpPr>
        <p:spPr>
          <a:xfrm>
            <a:off x="6338149" y="3080913"/>
            <a:ext cx="5523651" cy="274822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rtl="0"/>
            <a:r>
              <a:rPr lang="x-es-XL" sz="2800" b="0" i="0" u="none" baseline="0" dirty="0">
                <a:latin typeface="Arial Narrow" panose="020B0606020202030204" pitchFamily="34" charset="0"/>
                <a:ea typeface="Arial Narrow" panose="020B0606020202030204" pitchFamily="34" charset="0"/>
                <a:cs typeface="Arial Narrow" panose="020B0606020202030204" pitchFamily="34" charset="0"/>
              </a:rPr>
              <a:t>Hoy más que nunca, tenemos la oportunidad de conectar con los demás de forma diferente. Podemos ofrecer a las personas más oportunidades para asistir a nuestras reuniones, apoyar a nuestras comunidades y crecer personal y profesionalmente. </a:t>
            </a:r>
          </a:p>
          <a:p>
            <a:pPr algn="l" rtl="0" fontAlgn="base"/>
            <a:r>
              <a:rPr lang="x-es-XL" sz="2800" b="0" i="0" u="none" baseline="0" dirty="0">
                <a:latin typeface="Arial Narrow" panose="020B0606020202030204" pitchFamily="34" charset="0"/>
                <a:ea typeface="Arial Narrow" panose="020B0606020202030204" pitchFamily="34" charset="0"/>
                <a:cs typeface="Arial Narrow" panose="020B0606020202030204" pitchFamily="34" charset="0"/>
              </a:rPr>
              <a:t> </a:t>
            </a:r>
          </a:p>
        </p:txBody>
      </p:sp>
      <p:sp>
        <p:nvSpPr>
          <p:cNvPr id="53" name="Subtitle 52">
            <a:extLst>
              <a:ext uri="{FF2B5EF4-FFF2-40B4-BE49-F238E27FC236}">
                <a16:creationId xmlns:a16="http://schemas.microsoft.com/office/drawing/2014/main" id="{B358482D-91A1-4E7B-A8BC-6BCA29C29614}"/>
              </a:ext>
            </a:extLst>
          </p:cNvPr>
          <p:cNvSpPr>
            <a:spLocks noGrp="1"/>
          </p:cNvSpPr>
          <p:nvPr>
            <p:ph type="subTitle" idx="1"/>
          </p:nvPr>
        </p:nvSpPr>
        <p:spPr>
          <a:xfrm>
            <a:off x="6338149" y="6145231"/>
            <a:ext cx="5071636" cy="2861763"/>
          </a:xfrm>
        </p:spPr>
        <p:txBody>
          <a:bodyPr>
            <a:noAutofit/>
          </a:bodyPr>
          <a:lstStyle/>
          <a:p>
            <a:pPr algn="l" rtl="0">
              <a:lnSpc>
                <a:spcPct val="100000"/>
              </a:lnSpc>
            </a:pPr>
            <a:r>
              <a:rPr lang="x-es-XL" sz="2800" b="1" i="0" u="none" baseline="0" dirty="0">
                <a:solidFill>
                  <a:srgbClr val="01B4E7"/>
                </a:solidFill>
              </a:rPr>
              <a:t>ROTARY.ORG/FLEXIBILITY</a:t>
            </a:r>
            <a:br>
              <a:rPr lang="x-es-XL" sz="3200" b="1" dirty="0">
                <a:solidFill>
                  <a:srgbClr val="01B4E7"/>
                </a:solidFill>
              </a:rPr>
            </a:br>
            <a:endParaRPr lang="x-es-XL" sz="3200" dirty="0">
              <a:solidFill>
                <a:srgbClr val="01B4E7"/>
              </a:solidFill>
            </a:endParaRPr>
          </a:p>
        </p:txBody>
      </p:sp>
      <p:sp>
        <p:nvSpPr>
          <p:cNvPr id="27" name="Text Placeholder 26">
            <a:extLst>
              <a:ext uri="{FF2B5EF4-FFF2-40B4-BE49-F238E27FC236}">
                <a16:creationId xmlns:a16="http://schemas.microsoft.com/office/drawing/2014/main" id="{21C509E8-9E06-4605-B923-467D6758AC29}"/>
              </a:ext>
            </a:extLst>
          </p:cNvPr>
          <p:cNvSpPr>
            <a:spLocks noGrp="1"/>
          </p:cNvSpPr>
          <p:nvPr>
            <p:ph type="body" sz="quarter" idx="14"/>
          </p:nvPr>
        </p:nvSpPr>
        <p:spPr>
          <a:xfrm>
            <a:off x="6487853" y="1591406"/>
            <a:ext cx="5188370" cy="1135062"/>
          </a:xfrm>
        </p:spPr>
        <p:txBody>
          <a:bodyPr/>
          <a:lstStyle/>
          <a:p>
            <a:pPr lvl="0" algn="l" rtl="0"/>
            <a:r>
              <a:rPr lang="x-es-XL" b="1" i="0" u="none" baseline="0"/>
              <a:t>Mejorar el involucramiento de los participantes</a:t>
            </a:r>
          </a:p>
        </p:txBody>
      </p:sp>
      <p:sp>
        <p:nvSpPr>
          <p:cNvPr id="10" name="Oval 9">
            <a:extLst>
              <a:ext uri="{FF2B5EF4-FFF2-40B4-BE49-F238E27FC236}">
                <a16:creationId xmlns:a16="http://schemas.microsoft.com/office/drawing/2014/main" id="{5ACB90B0-C9BD-E465-7349-18FF15DE873F}"/>
              </a:ext>
            </a:extLst>
          </p:cNvPr>
          <p:cNvSpPr/>
          <p:nvPr/>
        </p:nvSpPr>
        <p:spPr>
          <a:xfrm>
            <a:off x="5289975" y="115570"/>
            <a:ext cx="1171788" cy="121856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x-es-XL" sz="4800" b="1" i="0" u="none" baseline="0">
                <a:solidFill>
                  <a:srgbClr val="58585A"/>
                </a:solidFill>
              </a:rPr>
              <a:t>3</a:t>
            </a:r>
          </a:p>
        </p:txBody>
      </p:sp>
      <p:pic>
        <p:nvPicPr>
          <p:cNvPr id="3" name="Picture 2" descr="Una persona y una persona posando para una foto&#10;&#10;Description automatically generated with low confidence">
            <a:extLst>
              <a:ext uri="{FF2B5EF4-FFF2-40B4-BE49-F238E27FC236}">
                <a16:creationId xmlns:a16="http://schemas.microsoft.com/office/drawing/2014/main" id="{F014D046-50DE-71D5-CE68-1BFD026180B2}"/>
              </a:ext>
            </a:extLst>
          </p:cNvPr>
          <p:cNvPicPr>
            <a:picLocks noChangeAspect="1"/>
          </p:cNvPicPr>
          <p:nvPr/>
        </p:nvPicPr>
        <p:blipFill rotWithShape="1">
          <a:blip r:embed="rId5">
            <a:extLst>
              <a:ext uri="{28A0092B-C50C-407E-A947-70E740481C1C}">
                <a14:useLocalDpi xmlns:a14="http://schemas.microsoft.com/office/drawing/2010/main" val="0"/>
              </a:ext>
            </a:extLst>
          </a:blip>
          <a:srcRect l="28438" r="21795"/>
          <a:stretch/>
        </p:blipFill>
        <p:spPr>
          <a:xfrm>
            <a:off x="-310513" y="-87672"/>
            <a:ext cx="5184898" cy="6945672"/>
          </a:xfrm>
          <a:prstGeom prst="rect">
            <a:avLst/>
          </a:prstGeom>
        </p:spPr>
      </p:pic>
    </p:spTree>
    <p:custDataLst>
      <p:tags r:id="rId1"/>
    </p:custDataLst>
    <p:extLst>
      <p:ext uri="{BB962C8B-B14F-4D97-AF65-F5344CB8AC3E}">
        <p14:creationId xmlns:p14="http://schemas.microsoft.com/office/powerpoint/2010/main" val="3584469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a:stretch>
            <a:fillRect/>
          </a:stretch>
        </p:blipFill>
        <p:spPr>
          <a:xfrm>
            <a:off x="-35736" y="0"/>
            <a:ext cx="12227736" cy="5245768"/>
          </a:xfrm>
          <a:prstGeom prst="rect">
            <a:avLst/>
          </a:prstGeom>
        </p:spPr>
      </p:pic>
      <p:sp>
        <p:nvSpPr>
          <p:cNvPr id="6" name="Slide Number Placeholder 5">
            <a:extLst>
              <a:ext uri="{FF2B5EF4-FFF2-40B4-BE49-F238E27FC236}">
                <a16:creationId xmlns:a16="http://schemas.microsoft.com/office/drawing/2014/main" id="{FD6E5075-0151-4976-AD23-641993172150}"/>
              </a:ext>
            </a:extLst>
          </p:cNvPr>
          <p:cNvSpPr>
            <a:spLocks noGrp="1"/>
          </p:cNvSpPr>
          <p:nvPr>
            <p:ph type="sldNum" sz="quarter" idx="12"/>
          </p:nvPr>
        </p:nvSpPr>
        <p:spPr/>
        <p:txBody>
          <a:bodyPr/>
          <a:lstStyle/>
          <a:p>
            <a:pPr algn="r" rtl="0"/>
            <a:fld id="{97A94E25-127B-4C48-AF96-44BA7B823777}" type="slidenum">
              <a:rPr/>
              <a:pPr/>
              <a:t>12</a:t>
            </a:fld>
            <a:endParaRPr lang="x-es-XL" dirty="0"/>
          </a:p>
        </p:txBody>
      </p:sp>
      <p:sp>
        <p:nvSpPr>
          <p:cNvPr id="53" name="Subtitle 52">
            <a:extLst>
              <a:ext uri="{FF2B5EF4-FFF2-40B4-BE49-F238E27FC236}">
                <a16:creationId xmlns:a16="http://schemas.microsoft.com/office/drawing/2014/main" id="{B358482D-91A1-4E7B-A8BC-6BCA29C29614}"/>
              </a:ext>
            </a:extLst>
          </p:cNvPr>
          <p:cNvSpPr>
            <a:spLocks noGrp="1"/>
          </p:cNvSpPr>
          <p:nvPr>
            <p:ph type="subTitle" idx="1"/>
          </p:nvPr>
        </p:nvSpPr>
        <p:spPr>
          <a:xfrm>
            <a:off x="619361" y="6133866"/>
            <a:ext cx="5071636" cy="2861763"/>
          </a:xfrm>
        </p:spPr>
        <p:txBody>
          <a:bodyPr>
            <a:noAutofit/>
          </a:bodyPr>
          <a:lstStyle/>
          <a:p>
            <a:pPr algn="l" rtl="0">
              <a:lnSpc>
                <a:spcPct val="100000"/>
              </a:lnSpc>
            </a:pPr>
            <a:r>
              <a:rPr lang="x-es-XL" sz="2800" b="1" i="0" u="none" baseline="0">
                <a:solidFill>
                  <a:srgbClr val="58585A"/>
                </a:solidFill>
              </a:rPr>
              <a:t>ROTARY.ORG/START-CLUB</a:t>
            </a:r>
            <a:br>
              <a:rPr lang="x-es-XL" sz="3200" b="1">
                <a:solidFill>
                  <a:srgbClr val="58585A"/>
                </a:solidFill>
              </a:rPr>
            </a:br>
            <a:endParaRPr lang="x-es-XL" sz="3200" dirty="0">
              <a:solidFill>
                <a:srgbClr val="58585A"/>
              </a:solidFill>
            </a:endParaRPr>
          </a:p>
        </p:txBody>
      </p:sp>
      <p:sp>
        <p:nvSpPr>
          <p:cNvPr id="27" name="Text Placeholder 26">
            <a:extLst>
              <a:ext uri="{FF2B5EF4-FFF2-40B4-BE49-F238E27FC236}">
                <a16:creationId xmlns:a16="http://schemas.microsoft.com/office/drawing/2014/main" id="{21C509E8-9E06-4605-B923-467D6758AC29}"/>
              </a:ext>
            </a:extLst>
          </p:cNvPr>
          <p:cNvSpPr>
            <a:spLocks noGrp="1"/>
          </p:cNvSpPr>
          <p:nvPr>
            <p:ph type="body" sz="quarter" idx="14"/>
          </p:nvPr>
        </p:nvSpPr>
        <p:spPr>
          <a:xfrm>
            <a:off x="1744606" y="255407"/>
            <a:ext cx="9266044" cy="1135062"/>
          </a:xfrm>
        </p:spPr>
        <p:txBody>
          <a:bodyPr/>
          <a:lstStyle/>
          <a:p>
            <a:pPr lvl="0" algn="l" rtl="0"/>
            <a:r>
              <a:rPr lang="x-es-XL" b="1" i="0" u="none" baseline="0"/>
              <a:t>Ofrecer nuevas experiencias</a:t>
            </a:r>
          </a:p>
        </p:txBody>
      </p:sp>
      <p:sp>
        <p:nvSpPr>
          <p:cNvPr id="11" name="Rectangle 10"/>
          <p:cNvSpPr/>
          <p:nvPr/>
        </p:nvSpPr>
        <p:spPr>
          <a:xfrm>
            <a:off x="365361" y="1852863"/>
            <a:ext cx="2635119" cy="3982453"/>
          </a:xfrm>
          <a:prstGeom prst="rect">
            <a:avLst/>
          </a:prstGeom>
          <a:solidFill>
            <a:srgbClr val="17458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x-es-XL" sz="2800" dirty="0">
              <a:solidFill>
                <a:schemeClr val="bg1"/>
              </a:solidFill>
              <a:latin typeface="Arial Narrow" panose="020B0606020202030204" pitchFamily="34" charset="0"/>
            </a:endParaRPr>
          </a:p>
        </p:txBody>
      </p:sp>
      <p:sp>
        <p:nvSpPr>
          <p:cNvPr id="13" name="Rectangle 12"/>
          <p:cNvSpPr/>
          <p:nvPr/>
        </p:nvSpPr>
        <p:spPr>
          <a:xfrm>
            <a:off x="3401795" y="1852863"/>
            <a:ext cx="2635119" cy="3982453"/>
          </a:xfrm>
          <a:prstGeom prst="rect">
            <a:avLst/>
          </a:prstGeom>
          <a:solidFill>
            <a:srgbClr val="17458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x-es-XL" sz="2800" dirty="0">
              <a:solidFill>
                <a:schemeClr val="bg1"/>
              </a:solidFill>
              <a:latin typeface="Arial Narrow" panose="020B0606020202030204" pitchFamily="34" charset="0"/>
            </a:endParaRPr>
          </a:p>
        </p:txBody>
      </p:sp>
      <p:sp>
        <p:nvSpPr>
          <p:cNvPr id="3" name="TextBox 2"/>
          <p:cNvSpPr txBox="1"/>
          <p:nvPr/>
        </p:nvSpPr>
        <p:spPr>
          <a:xfrm>
            <a:off x="427045" y="1878001"/>
            <a:ext cx="2511750" cy="3154710"/>
          </a:xfrm>
          <a:prstGeom prst="rect">
            <a:avLst/>
          </a:prstGeom>
          <a:noFill/>
        </p:spPr>
        <p:txBody>
          <a:bodyPr wrap="square" rtlCol="0">
            <a:spAutoFit/>
          </a:bodyPr>
          <a:lstStyle/>
          <a:p>
            <a:pPr algn="l" rtl="0"/>
            <a:r>
              <a:rPr lang="x-es-XL" sz="2400" b="1" i="0" u="none" baseline="0" dirty="0">
                <a:solidFill>
                  <a:schemeClr val="bg1"/>
                </a:solidFill>
                <a:latin typeface="Arial Narrow" panose="020B0606020202030204" pitchFamily="34" charset="0"/>
                <a:ea typeface="Arial Narrow" panose="020B0606020202030204" pitchFamily="34" charset="0"/>
                <a:cs typeface="Arial Narrow" panose="020B0606020202030204" pitchFamily="34" charset="0"/>
              </a:rPr>
              <a:t>SATÉLITE:</a:t>
            </a:r>
          </a:p>
          <a:p>
            <a:endParaRPr lang="x-es-XL" sz="700" b="1" dirty="0">
              <a:solidFill>
                <a:schemeClr val="bg1"/>
              </a:solidFill>
              <a:latin typeface="Arial Narrow" panose="020B0606020202030204" pitchFamily="34" charset="0"/>
            </a:endParaRPr>
          </a:p>
          <a:p>
            <a:pPr algn="l" rtl="0"/>
            <a:r>
              <a:rPr lang="x-es-XL" sz="2400" b="0" i="0" u="none" baseline="0" dirty="0">
                <a:solidFill>
                  <a:schemeClr val="bg1"/>
                </a:solidFill>
                <a:latin typeface="Arial Narrow" panose="020B0606020202030204" pitchFamily="34" charset="0"/>
                <a:ea typeface="Arial Narrow" panose="020B0606020202030204" pitchFamily="34" charset="0"/>
                <a:cs typeface="Arial Narrow" panose="020B0606020202030204" pitchFamily="34" charset="0"/>
              </a:rPr>
              <a:t>Los socios dirigen </a:t>
            </a:r>
            <a:br>
              <a:rPr lang="x-es-XL" sz="2400" dirty="0">
                <a:solidFill>
                  <a:schemeClr val="bg1"/>
                </a:solidFill>
                <a:latin typeface="Arial Narrow" panose="020B0606020202030204" pitchFamily="34" charset="0"/>
              </a:rPr>
            </a:br>
            <a:r>
              <a:rPr lang="x-es-XL" sz="2400" b="0" i="0" u="none" baseline="0" dirty="0">
                <a:solidFill>
                  <a:schemeClr val="bg1"/>
                </a:solidFill>
                <a:latin typeface="Arial Narrow" panose="020B0606020202030204" pitchFamily="34" charset="0"/>
                <a:ea typeface="Arial Narrow" panose="020B0606020202030204" pitchFamily="34" charset="0"/>
                <a:cs typeface="Arial Narrow" panose="020B0606020202030204" pitchFamily="34" charset="0"/>
              </a:rPr>
              <a:t>el club en colaboración con un club patrocinador pero son ellos quienes eligen la estructura de su club</a:t>
            </a:r>
          </a:p>
        </p:txBody>
      </p:sp>
      <p:sp>
        <p:nvSpPr>
          <p:cNvPr id="14" name="TextBox 13"/>
          <p:cNvSpPr txBox="1"/>
          <p:nvPr/>
        </p:nvSpPr>
        <p:spPr>
          <a:xfrm>
            <a:off x="3425759" y="1852863"/>
            <a:ext cx="2328728" cy="3154710"/>
          </a:xfrm>
          <a:prstGeom prst="rect">
            <a:avLst/>
          </a:prstGeom>
          <a:noFill/>
        </p:spPr>
        <p:txBody>
          <a:bodyPr wrap="square" rtlCol="0">
            <a:spAutoFit/>
          </a:bodyPr>
          <a:lstStyle/>
          <a:p>
            <a:pPr algn="l" rtl="0"/>
            <a:r>
              <a:rPr lang="x-es-XL" sz="2400" b="1" i="0" u="none" baseline="0" dirty="0">
                <a:solidFill>
                  <a:schemeClr val="bg1"/>
                </a:solidFill>
                <a:latin typeface="Arial Narrow" panose="020B0606020202030204" pitchFamily="34" charset="0"/>
                <a:ea typeface="Arial Narrow" panose="020B0606020202030204" pitchFamily="34" charset="0"/>
                <a:cs typeface="Arial Narrow" panose="020B0606020202030204" pitchFamily="34" charset="0"/>
              </a:rPr>
              <a:t>PASAPORTE:</a:t>
            </a:r>
          </a:p>
          <a:p>
            <a:endParaRPr lang="x-es-XL" sz="700" b="1" dirty="0">
              <a:solidFill>
                <a:schemeClr val="bg1"/>
              </a:solidFill>
              <a:latin typeface="Arial Narrow" panose="020B0606020202030204" pitchFamily="34" charset="0"/>
            </a:endParaRPr>
          </a:p>
          <a:p>
            <a:pPr algn="l" rtl="0"/>
            <a:r>
              <a:rPr lang="x-es-XL" sz="2400" b="0" i="0" u="none" baseline="0" dirty="0">
                <a:solidFill>
                  <a:schemeClr val="bg1"/>
                </a:solidFill>
                <a:latin typeface="Arial Narrow" panose="020B0606020202030204" pitchFamily="34" charset="0"/>
                <a:ea typeface="Arial Narrow" panose="020B0606020202030204" pitchFamily="34" charset="0"/>
                <a:cs typeface="Arial Narrow" panose="020B0606020202030204" pitchFamily="34" charset="0"/>
              </a:rPr>
              <a:t>Los socios asisten a las reuniones de cualquier club, ya sea en su comunidad o en cualquier lugar del mundo</a:t>
            </a:r>
          </a:p>
        </p:txBody>
      </p:sp>
      <p:sp>
        <p:nvSpPr>
          <p:cNvPr id="16" name="Rectangle 15"/>
          <p:cNvSpPr/>
          <p:nvPr/>
        </p:nvSpPr>
        <p:spPr>
          <a:xfrm>
            <a:off x="6462193" y="1852863"/>
            <a:ext cx="2635119" cy="3982453"/>
          </a:xfrm>
          <a:prstGeom prst="rect">
            <a:avLst/>
          </a:prstGeom>
          <a:solidFill>
            <a:srgbClr val="17458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x-es-XL" sz="2800" dirty="0">
              <a:solidFill>
                <a:schemeClr val="bg1"/>
              </a:solidFill>
              <a:latin typeface="Arial Narrow" panose="020B0606020202030204" pitchFamily="34" charset="0"/>
            </a:endParaRPr>
          </a:p>
        </p:txBody>
      </p:sp>
      <p:sp>
        <p:nvSpPr>
          <p:cNvPr id="17" name="TextBox 16"/>
          <p:cNvSpPr txBox="1"/>
          <p:nvPr/>
        </p:nvSpPr>
        <p:spPr>
          <a:xfrm>
            <a:off x="6462193" y="1852863"/>
            <a:ext cx="2328728" cy="2416046"/>
          </a:xfrm>
          <a:prstGeom prst="rect">
            <a:avLst/>
          </a:prstGeom>
          <a:noFill/>
        </p:spPr>
        <p:txBody>
          <a:bodyPr wrap="square" rtlCol="0">
            <a:spAutoFit/>
          </a:bodyPr>
          <a:lstStyle/>
          <a:p>
            <a:pPr algn="l" rtl="0"/>
            <a:r>
              <a:rPr lang="x-es-XL" sz="2400" b="1" i="0" u="none" baseline="0" dirty="0">
                <a:solidFill>
                  <a:schemeClr val="bg1"/>
                </a:solidFill>
                <a:latin typeface="Arial Narrow" panose="020B0606020202030204" pitchFamily="34" charset="0"/>
                <a:ea typeface="Arial Narrow" panose="020B0606020202030204" pitchFamily="34" charset="0"/>
                <a:cs typeface="Arial Narrow" panose="020B0606020202030204" pitchFamily="34" charset="0"/>
              </a:rPr>
              <a:t>CORPORATIVOS:</a:t>
            </a:r>
          </a:p>
          <a:p>
            <a:endParaRPr lang="x-es-XL" sz="700" b="1" dirty="0">
              <a:solidFill>
                <a:schemeClr val="bg1"/>
              </a:solidFill>
              <a:latin typeface="Arial Narrow" panose="020B0606020202030204" pitchFamily="34" charset="0"/>
            </a:endParaRPr>
          </a:p>
          <a:p>
            <a:pPr algn="l" rtl="0">
              <a:defRPr/>
            </a:pPr>
            <a:r>
              <a:rPr lang="x-es-XL" sz="2400" b="0" i="0" u="none" baseline="0" dirty="0">
                <a:solidFill>
                  <a:schemeClr val="bg1"/>
                </a:solidFill>
                <a:latin typeface="Arial Narrow" panose="020B0606020202030204" pitchFamily="34" charset="0"/>
                <a:ea typeface="Arial Narrow" panose="020B0606020202030204" pitchFamily="34" charset="0"/>
                <a:cs typeface="Arial Narrow" panose="020B0606020202030204" pitchFamily="34" charset="0"/>
              </a:rPr>
              <a:t>Clubes cuyos socios (o la mayoría de ellos) trabajan para el mismo empleador</a:t>
            </a:r>
          </a:p>
        </p:txBody>
      </p:sp>
      <p:sp>
        <p:nvSpPr>
          <p:cNvPr id="18" name="Rectangle 17"/>
          <p:cNvSpPr/>
          <p:nvPr/>
        </p:nvSpPr>
        <p:spPr>
          <a:xfrm>
            <a:off x="9438348" y="1852863"/>
            <a:ext cx="2635119" cy="3982453"/>
          </a:xfrm>
          <a:prstGeom prst="rect">
            <a:avLst/>
          </a:prstGeom>
          <a:solidFill>
            <a:srgbClr val="17458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x-es-XL" sz="2800" dirty="0">
              <a:solidFill>
                <a:schemeClr val="bg1"/>
              </a:solidFill>
              <a:latin typeface="Arial Narrow" panose="020B0606020202030204" pitchFamily="34" charset="0"/>
            </a:endParaRPr>
          </a:p>
        </p:txBody>
      </p:sp>
      <p:sp>
        <p:nvSpPr>
          <p:cNvPr id="19" name="TextBox 18"/>
          <p:cNvSpPr txBox="1"/>
          <p:nvPr/>
        </p:nvSpPr>
        <p:spPr>
          <a:xfrm>
            <a:off x="9438348" y="1878001"/>
            <a:ext cx="2451905" cy="3893374"/>
          </a:xfrm>
          <a:prstGeom prst="rect">
            <a:avLst/>
          </a:prstGeom>
          <a:noFill/>
        </p:spPr>
        <p:txBody>
          <a:bodyPr wrap="square" rtlCol="0">
            <a:spAutoFit/>
          </a:bodyPr>
          <a:lstStyle/>
          <a:p>
            <a:pPr algn="l" rtl="0"/>
            <a:r>
              <a:rPr lang="x-es-XL" sz="2400" b="1" i="0" u="none" baseline="0" dirty="0">
                <a:solidFill>
                  <a:schemeClr val="bg1"/>
                </a:solidFill>
                <a:latin typeface="Arial Narrow" panose="020B0606020202030204" pitchFamily="34" charset="0"/>
                <a:ea typeface="Arial Narrow" panose="020B0606020202030204" pitchFamily="34" charset="0"/>
                <a:cs typeface="Arial Narrow" panose="020B0606020202030204" pitchFamily="34" charset="0"/>
              </a:rPr>
              <a:t>CENTRADOS EN UNA CAUSA:</a:t>
            </a:r>
          </a:p>
          <a:p>
            <a:endParaRPr lang="x-es-XL" sz="700" b="1" dirty="0">
              <a:solidFill>
                <a:schemeClr val="bg1"/>
              </a:solidFill>
              <a:latin typeface="Arial Narrow" panose="020B0606020202030204" pitchFamily="34" charset="0"/>
            </a:endParaRPr>
          </a:p>
          <a:p>
            <a:pPr algn="l" rtl="0">
              <a:defRPr/>
            </a:pPr>
            <a:r>
              <a:rPr lang="x-es-XL" sz="2400" b="0" i="0" u="none" baseline="0" dirty="0">
                <a:solidFill>
                  <a:schemeClr val="bg1"/>
                </a:solidFill>
                <a:latin typeface="Arial Narrow" panose="020B0606020202030204" pitchFamily="34" charset="0"/>
                <a:ea typeface="Arial Narrow" panose="020B0606020202030204" pitchFamily="34" charset="0"/>
                <a:cs typeface="Arial Narrow" panose="020B0606020202030204" pitchFamily="34" charset="0"/>
              </a:rPr>
              <a:t>Los socios se unen </a:t>
            </a:r>
            <a:br>
              <a:rPr lang="x-es-XL" sz="2400" dirty="0">
                <a:solidFill>
                  <a:schemeClr val="bg1"/>
                </a:solidFill>
                <a:latin typeface="Arial Narrow" panose="020B0606020202030204" pitchFamily="34" charset="0"/>
              </a:rPr>
            </a:br>
            <a:r>
              <a:rPr lang="x-es-XL" sz="2400" b="0" i="0" u="none" baseline="0" dirty="0">
                <a:solidFill>
                  <a:schemeClr val="bg1"/>
                </a:solidFill>
                <a:latin typeface="Arial Narrow" panose="020B0606020202030204" pitchFamily="34" charset="0"/>
                <a:ea typeface="Arial Narrow" panose="020B0606020202030204" pitchFamily="34" charset="0"/>
                <a:cs typeface="Arial Narrow" panose="020B0606020202030204" pitchFamily="34" charset="0"/>
              </a:rPr>
              <a:t>para abordar una causa concreta</a:t>
            </a:r>
          </a:p>
          <a:p>
            <a:pPr algn="l" rtl="0">
              <a:defRPr/>
            </a:pPr>
            <a:endParaRPr lang="es-MX" sz="2400" dirty="0">
              <a:solidFill>
                <a:schemeClr val="bg1"/>
              </a:solidFill>
              <a:latin typeface="Arial Narrow" panose="020B0606020202030204" pitchFamily="34" charset="0"/>
            </a:endParaRPr>
          </a:p>
          <a:p>
            <a:pPr algn="l" rtl="0">
              <a:defRPr/>
            </a:pPr>
            <a:endParaRPr lang="en-US" sz="2400" dirty="0">
              <a:solidFill>
                <a:schemeClr val="bg1"/>
              </a:solidFill>
              <a:latin typeface="Arial Narrow" panose="020B0606020202030204" pitchFamily="34" charset="0"/>
            </a:endParaRPr>
          </a:p>
          <a:p>
            <a:pPr algn="l" rtl="0">
              <a:defRPr/>
            </a:pPr>
            <a:endParaRPr lang="x-es-XL" sz="2400" dirty="0">
              <a:solidFill>
                <a:schemeClr val="bg1"/>
              </a:solidFill>
              <a:latin typeface="Arial Narrow" panose="020B0606020202030204" pitchFamily="34" charset="0"/>
            </a:endParaRPr>
          </a:p>
          <a:p>
            <a:pPr algn="l" rtl="0">
              <a:defRPr/>
            </a:pPr>
            <a:endParaRPr lang="x-es-XL" sz="2400" dirty="0">
              <a:solidFill>
                <a:schemeClr val="bg1"/>
              </a:solidFill>
              <a:latin typeface="Arial Narrow" panose="020B0606020202030204" pitchFamily="34" charset="0"/>
            </a:endParaRPr>
          </a:p>
          <a:p>
            <a:pPr algn="l" rtl="0">
              <a:defRPr/>
            </a:pPr>
            <a:r>
              <a:rPr lang="x-es-XL" sz="2400" b="1" i="0" u="none" baseline="0" dirty="0">
                <a:solidFill>
                  <a:schemeClr val="bg1"/>
                </a:solidFill>
                <a:latin typeface="Arial Narrow" panose="020B0606020202030204" pitchFamily="34" charset="0"/>
                <a:ea typeface="Arial Narrow" panose="020B0606020202030204" pitchFamily="34" charset="0"/>
                <a:cs typeface="Arial Narrow" panose="020B0606020202030204" pitchFamily="34" charset="0"/>
              </a:rPr>
              <a:t>Y MUCHO MÁS.</a:t>
            </a:r>
          </a:p>
        </p:txBody>
      </p:sp>
      <p:sp>
        <p:nvSpPr>
          <p:cNvPr id="15" name="Oval 14">
            <a:extLst>
              <a:ext uri="{FF2B5EF4-FFF2-40B4-BE49-F238E27FC236}">
                <a16:creationId xmlns:a16="http://schemas.microsoft.com/office/drawing/2014/main" id="{F8A8C704-2F7D-4A8A-9349-56C2D1670577}"/>
              </a:ext>
            </a:extLst>
          </p:cNvPr>
          <p:cNvSpPr/>
          <p:nvPr/>
        </p:nvSpPr>
        <p:spPr>
          <a:xfrm>
            <a:off x="572818" y="115570"/>
            <a:ext cx="1171788" cy="121856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x-es-XL" sz="4800" b="1" i="0" u="none" baseline="0">
                <a:solidFill>
                  <a:srgbClr val="58585A"/>
                </a:solidFill>
              </a:rPr>
              <a:t>4</a:t>
            </a:r>
          </a:p>
        </p:txBody>
      </p:sp>
    </p:spTree>
    <p:custDataLst>
      <p:tags r:id="rId1"/>
    </p:custDataLst>
    <p:extLst>
      <p:ext uri="{BB962C8B-B14F-4D97-AF65-F5344CB8AC3E}">
        <p14:creationId xmlns:p14="http://schemas.microsoft.com/office/powerpoint/2010/main" val="1623995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 grupo de personas sentadas en una mesa&#10;&#10;Description automatically generated with low confidence">
            <a:extLst>
              <a:ext uri="{FF2B5EF4-FFF2-40B4-BE49-F238E27FC236}">
                <a16:creationId xmlns:a16="http://schemas.microsoft.com/office/drawing/2014/main" id="{C892AA3A-2010-7C55-956E-F66A35AB2EAE}"/>
              </a:ext>
            </a:extLst>
          </p:cNvPr>
          <p:cNvPicPr>
            <a:picLocks noChangeAspect="1"/>
          </p:cNvPicPr>
          <p:nvPr/>
        </p:nvPicPr>
        <p:blipFill rotWithShape="1">
          <a:blip r:embed="rId4">
            <a:extLst>
              <a:ext uri="{28A0092B-C50C-407E-A947-70E740481C1C}">
                <a14:useLocalDpi xmlns:a14="http://schemas.microsoft.com/office/drawing/2010/main" val="0"/>
              </a:ext>
            </a:extLst>
          </a:blip>
          <a:srcRect r="878"/>
          <a:stretch/>
        </p:blipFill>
        <p:spPr>
          <a:xfrm>
            <a:off x="0" y="-2575343"/>
            <a:ext cx="12192000" cy="8200002"/>
          </a:xfrm>
          <a:prstGeom prst="rect">
            <a:avLst/>
          </a:prstGeom>
        </p:spPr>
      </p:pic>
      <p:sp>
        <p:nvSpPr>
          <p:cNvPr id="16" name="Rectangle 15"/>
          <p:cNvSpPr/>
          <p:nvPr/>
        </p:nvSpPr>
        <p:spPr>
          <a:xfrm>
            <a:off x="-112616" y="2934060"/>
            <a:ext cx="12304616" cy="3923939"/>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x-es-XL" sz="6000" dirty="0"/>
          </a:p>
        </p:txBody>
      </p:sp>
      <p:sp>
        <p:nvSpPr>
          <p:cNvPr id="5" name="Slide Number Placeholder 4"/>
          <p:cNvSpPr>
            <a:spLocks noGrp="1"/>
          </p:cNvSpPr>
          <p:nvPr>
            <p:ph type="sldNum" sz="quarter" idx="12"/>
          </p:nvPr>
        </p:nvSpPr>
        <p:spPr/>
        <p:txBody>
          <a:bodyPr/>
          <a:lstStyle/>
          <a:p>
            <a:pPr algn="r" rtl="0"/>
            <a:fld id="{97A94E25-127B-4C48-AF96-44BA7B823777}" type="slidenum">
              <a:rPr/>
              <a:pPr/>
              <a:t>13</a:t>
            </a:fld>
            <a:endParaRPr lang="x-es-XL" dirty="0"/>
          </a:p>
        </p:txBody>
      </p:sp>
      <p:sp>
        <p:nvSpPr>
          <p:cNvPr id="11" name="Rectangle 10"/>
          <p:cNvSpPr/>
          <p:nvPr/>
        </p:nvSpPr>
        <p:spPr>
          <a:xfrm>
            <a:off x="761135" y="2524907"/>
            <a:ext cx="4976308" cy="834604"/>
          </a:xfrm>
          <a:prstGeom prst="rect">
            <a:avLst/>
          </a:prstGeom>
          <a:solidFill>
            <a:srgbClr val="01B4E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x-es-XL" sz="6000" dirty="0">
              <a:solidFill>
                <a:srgbClr val="01B4E7"/>
              </a:solidFill>
            </a:endParaRPr>
          </a:p>
        </p:txBody>
      </p:sp>
      <p:sp>
        <p:nvSpPr>
          <p:cNvPr id="9" name="Rectangle 8"/>
          <p:cNvSpPr/>
          <p:nvPr/>
        </p:nvSpPr>
        <p:spPr>
          <a:xfrm>
            <a:off x="571282" y="2412199"/>
            <a:ext cx="4864478" cy="834603"/>
          </a:xfrm>
          <a:prstGeom prst="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x-es-XL" sz="6000" dirty="0"/>
          </a:p>
        </p:txBody>
      </p:sp>
      <p:sp>
        <p:nvSpPr>
          <p:cNvPr id="10" name="TextBox 9"/>
          <p:cNvSpPr txBox="1"/>
          <p:nvPr/>
        </p:nvSpPr>
        <p:spPr>
          <a:xfrm>
            <a:off x="933123" y="2509202"/>
            <a:ext cx="6442235" cy="646331"/>
          </a:xfrm>
          <a:prstGeom prst="rect">
            <a:avLst/>
          </a:prstGeom>
          <a:noFill/>
        </p:spPr>
        <p:txBody>
          <a:bodyPr wrap="square" rtlCol="0">
            <a:spAutoFit/>
          </a:bodyPr>
          <a:lstStyle/>
          <a:p>
            <a:pPr algn="l" rtl="0"/>
            <a:r>
              <a:rPr lang="x-es-XL" sz="3600" b="1" i="0" u="none" baseline="0">
                <a:solidFill>
                  <a:schemeClr val="bg1"/>
                </a:solidFill>
              </a:rPr>
              <a:t>TOMEMOS ACCIÓN</a:t>
            </a:r>
          </a:p>
        </p:txBody>
      </p:sp>
      <p:sp>
        <p:nvSpPr>
          <p:cNvPr id="20" name="Subtitle 52">
            <a:extLst>
              <a:ext uri="{FF2B5EF4-FFF2-40B4-BE49-F238E27FC236}">
                <a16:creationId xmlns:a16="http://schemas.microsoft.com/office/drawing/2014/main" id="{B358482D-91A1-4E7B-A8BC-6BCA29C29614}"/>
              </a:ext>
            </a:extLst>
          </p:cNvPr>
          <p:cNvSpPr txBox="1">
            <a:spLocks/>
          </p:cNvSpPr>
          <p:nvPr/>
        </p:nvSpPr>
        <p:spPr>
          <a:xfrm>
            <a:off x="1193372" y="3533341"/>
            <a:ext cx="9805256" cy="29058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n-lt"/>
                <a:ea typeface="+mn-ea"/>
                <a:cs typeface="+mn-cs"/>
              </a:defRPr>
            </a:lvl1pPr>
            <a:lvl2pPr marL="457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2pPr>
            <a:lvl3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3pPr>
            <a:lvl4pPr marL="914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lnSpc>
                <a:spcPct val="100000"/>
              </a:lnSpc>
            </a:pPr>
            <a:r>
              <a:rPr lang="x-es-XL" sz="3200" b="0" i="0" u="none" baseline="0">
                <a:solidFill>
                  <a:srgbClr val="58585A"/>
                </a:solidFill>
                <a:latin typeface="Arial Narrow" panose="020B0606020202030204" pitchFamily="34" charset="0"/>
                <a:ea typeface="Arial Narrow" panose="020B0606020202030204" pitchFamily="34" charset="0"/>
                <a:cs typeface="Arial Narrow" panose="020B0606020202030204" pitchFamily="34" charset="0"/>
              </a:rPr>
              <a:t>Dar prioridad a una experiencia positiva en el club</a:t>
            </a:r>
          </a:p>
          <a:p>
            <a:pPr algn="l" rtl="0">
              <a:lnSpc>
                <a:spcPct val="100000"/>
              </a:lnSpc>
            </a:pPr>
            <a:r>
              <a:rPr lang="x-es-XL" sz="3200" b="0" i="0" u="none" baseline="0">
                <a:solidFill>
                  <a:srgbClr val="58585A"/>
                </a:solidFill>
                <a:latin typeface="Arial Narrow" panose="020B0606020202030204" pitchFamily="34" charset="0"/>
                <a:ea typeface="Arial Narrow" panose="020B0606020202030204" pitchFamily="34" charset="0"/>
                <a:cs typeface="Arial Narrow" panose="020B0606020202030204" pitchFamily="34" charset="0"/>
              </a:rPr>
              <a:t>Adoptar la diversidad, la equidad y la inclusión</a:t>
            </a:r>
          </a:p>
          <a:p>
            <a:pPr algn="l" rtl="0">
              <a:lnSpc>
                <a:spcPct val="100000"/>
              </a:lnSpc>
            </a:pPr>
            <a:r>
              <a:rPr lang="x-es-XL" sz="3200" b="0" i="0" u="none" baseline="0">
                <a:solidFill>
                  <a:srgbClr val="58585A"/>
                </a:solidFill>
                <a:latin typeface="Arial Narrow" panose="020B0606020202030204" pitchFamily="34" charset="0"/>
                <a:ea typeface="Arial Narrow" panose="020B0606020202030204" pitchFamily="34" charset="0"/>
                <a:cs typeface="Arial Narrow" panose="020B0606020202030204" pitchFamily="34" charset="0"/>
              </a:rPr>
              <a:t>Ampliar nuestro alcance</a:t>
            </a:r>
          </a:p>
          <a:p>
            <a:pPr algn="l" rtl="0">
              <a:lnSpc>
                <a:spcPct val="100000"/>
              </a:lnSpc>
            </a:pPr>
            <a:r>
              <a:rPr lang="x-es-XL" sz="3200" b="0" i="0" u="none" baseline="0">
                <a:solidFill>
                  <a:srgbClr val="58585A"/>
                </a:solidFill>
                <a:latin typeface="Arial Narrow" panose="020B0606020202030204" pitchFamily="34" charset="0"/>
                <a:ea typeface="Arial Narrow" panose="020B0606020202030204" pitchFamily="34" charset="0"/>
                <a:cs typeface="Arial Narrow" panose="020B0606020202030204" pitchFamily="34" charset="0"/>
              </a:rPr>
              <a:t>Mejorar el involucramiento de los participantes</a:t>
            </a:r>
          </a:p>
          <a:p>
            <a:pPr algn="l" rtl="0">
              <a:lnSpc>
                <a:spcPct val="100000"/>
              </a:lnSpc>
            </a:pPr>
            <a:r>
              <a:rPr lang="x-es-XL" sz="3200" b="0" i="0" u="none" baseline="0">
                <a:solidFill>
                  <a:srgbClr val="58585A"/>
                </a:solidFill>
                <a:latin typeface="Arial Narrow" panose="020B0606020202030204" pitchFamily="34" charset="0"/>
                <a:ea typeface="Arial Narrow" panose="020B0606020202030204" pitchFamily="34" charset="0"/>
                <a:cs typeface="Arial Narrow" panose="020B0606020202030204" pitchFamily="34" charset="0"/>
              </a:rPr>
              <a:t>Ofrecer nuevas experiencias</a:t>
            </a:r>
          </a:p>
          <a:p>
            <a:pPr marL="514350" indent="-514350" algn="l" rtl="0">
              <a:lnSpc>
                <a:spcPct val="100000"/>
              </a:lnSpc>
              <a:buFont typeface="+mj-lt"/>
              <a:buAutoNum type="arabicPeriod"/>
            </a:pPr>
            <a:endParaRPr lang="x-es-XL" sz="2800" b="1" dirty="0">
              <a:solidFill>
                <a:srgbClr val="58585A"/>
              </a:solidFill>
            </a:endParaRPr>
          </a:p>
          <a:p>
            <a:pPr marL="514350" indent="-514350" algn="l" rtl="0">
              <a:lnSpc>
                <a:spcPct val="100000"/>
              </a:lnSpc>
              <a:buFont typeface="+mj-lt"/>
              <a:buAutoNum type="arabicPeriod"/>
            </a:pPr>
            <a:endParaRPr lang="x-es-XL" sz="3200" dirty="0">
              <a:solidFill>
                <a:srgbClr val="58585A"/>
              </a:solidFill>
            </a:endParaRPr>
          </a:p>
        </p:txBody>
      </p:sp>
    </p:spTree>
    <p:custDataLst>
      <p:tags r:id="rId1"/>
    </p:custDataLst>
    <p:extLst>
      <p:ext uri="{BB962C8B-B14F-4D97-AF65-F5344CB8AC3E}">
        <p14:creationId xmlns:p14="http://schemas.microsoft.com/office/powerpoint/2010/main" val="29744229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84224" y="5154267"/>
            <a:ext cx="4142509" cy="1065626"/>
          </a:xfrm>
          <a:prstGeom prst="rect">
            <a:avLst/>
          </a:prstGeom>
          <a:solidFill>
            <a:srgbClr val="01B4E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x-es-XL" sz="6000" dirty="0"/>
          </a:p>
        </p:txBody>
      </p:sp>
      <p:pic>
        <p:nvPicPr>
          <p:cNvPr id="16" name="Picture 15"/>
          <p:cNvPicPr>
            <a:picLocks noChangeAspect="1"/>
          </p:cNvPicPr>
          <p:nvPr/>
        </p:nvPicPr>
        <p:blipFill>
          <a:blip r:embed="rId4"/>
          <a:stretch>
            <a:fillRect/>
          </a:stretch>
        </p:blipFill>
        <p:spPr>
          <a:xfrm>
            <a:off x="4554297" y="-43836"/>
            <a:ext cx="7637703" cy="6945672"/>
          </a:xfrm>
          <a:prstGeom prst="rect">
            <a:avLst/>
          </a:prstGeom>
        </p:spPr>
      </p:pic>
      <p:sp>
        <p:nvSpPr>
          <p:cNvPr id="15" name="Text Placeholder 14"/>
          <p:cNvSpPr>
            <a:spLocks noGrp="1"/>
          </p:cNvSpPr>
          <p:nvPr>
            <p:ph type="body" sz="quarter" idx="14"/>
          </p:nvPr>
        </p:nvSpPr>
        <p:spPr>
          <a:xfrm>
            <a:off x="5290651" y="825841"/>
            <a:ext cx="4978400" cy="1135062"/>
          </a:xfrm>
          <a:ln>
            <a:gradFill>
              <a:gsLst>
                <a:gs pos="100000">
                  <a:schemeClr val="bg1"/>
                </a:gs>
                <a:gs pos="97000">
                  <a:schemeClr val="bg1">
                    <a:alpha val="0"/>
                  </a:schemeClr>
                </a:gs>
              </a:gsLst>
            </a:gradFill>
          </a:ln>
        </p:spPr>
        <p:txBody>
          <a:bodyPr/>
          <a:lstStyle/>
          <a:p>
            <a:pPr algn="l" rtl="0"/>
            <a:r>
              <a:rPr lang="x-es-XL" b="1" i="0" u="none" baseline="0"/>
              <a:t>1,4 MILLONES DE SOCIOS</a:t>
            </a:r>
          </a:p>
        </p:txBody>
      </p:sp>
      <p:sp>
        <p:nvSpPr>
          <p:cNvPr id="5" name="Slide Number Placeholder 4"/>
          <p:cNvSpPr>
            <a:spLocks noGrp="1"/>
          </p:cNvSpPr>
          <p:nvPr>
            <p:ph type="sldNum" sz="quarter" idx="15"/>
          </p:nvPr>
        </p:nvSpPr>
        <p:spPr/>
        <p:txBody>
          <a:bodyPr/>
          <a:lstStyle/>
          <a:p>
            <a:pPr algn="r" rtl="0"/>
            <a:fld id="{97A94E25-127B-4C48-AF96-44BA7B823777}" type="slidenum">
              <a:rPr/>
              <a:pPr/>
              <a:t>2</a:t>
            </a:fld>
            <a:endParaRPr lang="x-es-XL" dirty="0"/>
          </a:p>
        </p:txBody>
      </p:sp>
      <p:sp>
        <p:nvSpPr>
          <p:cNvPr id="8" name="Rectangle 7"/>
          <p:cNvSpPr/>
          <p:nvPr/>
        </p:nvSpPr>
        <p:spPr>
          <a:xfrm>
            <a:off x="-84224" y="4937059"/>
            <a:ext cx="3906982" cy="1019193"/>
          </a:xfrm>
          <a:prstGeom prst="rect">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x-es-XL" sz="6000" dirty="0"/>
          </a:p>
        </p:txBody>
      </p:sp>
      <p:sp>
        <p:nvSpPr>
          <p:cNvPr id="11" name="TextBox 10"/>
          <p:cNvSpPr txBox="1"/>
          <p:nvPr/>
        </p:nvSpPr>
        <p:spPr>
          <a:xfrm>
            <a:off x="700256" y="5119549"/>
            <a:ext cx="6812309" cy="584775"/>
          </a:xfrm>
          <a:prstGeom prst="rect">
            <a:avLst/>
          </a:prstGeom>
          <a:noFill/>
        </p:spPr>
        <p:txBody>
          <a:bodyPr wrap="square" rtlCol="0">
            <a:spAutoFit/>
          </a:bodyPr>
          <a:lstStyle/>
          <a:p>
            <a:pPr algn="l" rtl="0"/>
            <a:r>
              <a:rPr lang="x-es-XL" sz="3200" b="1" i="0" u="none" baseline="0">
                <a:solidFill>
                  <a:schemeClr val="bg1"/>
                </a:solidFill>
              </a:rPr>
              <a:t>EN TODO EL MUNDO</a:t>
            </a:r>
          </a:p>
        </p:txBody>
      </p:sp>
      <p:sp>
        <p:nvSpPr>
          <p:cNvPr id="9" name="Subtitle 52">
            <a:extLst>
              <a:ext uri="{FF2B5EF4-FFF2-40B4-BE49-F238E27FC236}">
                <a16:creationId xmlns:a16="http://schemas.microsoft.com/office/drawing/2014/main" id="{B358482D-91A1-4E7B-A8BC-6BCA29C29614}"/>
              </a:ext>
            </a:extLst>
          </p:cNvPr>
          <p:cNvSpPr txBox="1">
            <a:spLocks/>
          </p:cNvSpPr>
          <p:nvPr/>
        </p:nvSpPr>
        <p:spPr>
          <a:xfrm>
            <a:off x="5194844" y="2786744"/>
            <a:ext cx="6878623" cy="397304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rtl="0"/>
            <a:r>
              <a:rPr lang="x-es-XL" sz="3600" b="0" i="0" u="none" baseline="0">
                <a:latin typeface="Arial Narrow" panose="020B0606020202030204" pitchFamily="34" charset="0"/>
                <a:ea typeface="Arial Narrow" panose="020B0606020202030204" pitchFamily="34" charset="0"/>
                <a:cs typeface="Arial Narrow" panose="020B0606020202030204" pitchFamily="34" charset="0"/>
              </a:rPr>
              <a:t>Al trabajar juntos, más de </a:t>
            </a:r>
            <a:br>
              <a:rPr lang="x-es-XL" sz="3600">
                <a:latin typeface="Arial Narrow" panose="020B0606020202030204" pitchFamily="34" charset="0"/>
              </a:rPr>
            </a:br>
            <a:r>
              <a:rPr lang="x-es-XL" sz="3600" b="1" i="0" u="none" baseline="0">
                <a:solidFill>
                  <a:srgbClr val="01B4E7"/>
                </a:solidFill>
                <a:latin typeface="Arial Narrow" panose="020B0606020202030204" pitchFamily="34" charset="0"/>
                <a:ea typeface="Arial Narrow" panose="020B0606020202030204" pitchFamily="34" charset="0"/>
                <a:cs typeface="Arial Narrow" panose="020B0606020202030204" pitchFamily="34" charset="0"/>
              </a:rPr>
              <a:t>1,4 millones de rotarios y rotaractianos</a:t>
            </a:r>
            <a:r>
              <a:rPr lang="x-es-XL" sz="3600" b="0" i="0" u="none" baseline="0">
                <a:solidFill>
                  <a:srgbClr val="01B4E7"/>
                </a:solidFill>
                <a:latin typeface="Arial Narrow" panose="020B0606020202030204" pitchFamily="34" charset="0"/>
                <a:ea typeface="Arial Narrow" panose="020B0606020202030204" pitchFamily="34" charset="0"/>
                <a:cs typeface="Arial Narrow" panose="020B0606020202030204" pitchFamily="34" charset="0"/>
              </a:rPr>
              <a:t> </a:t>
            </a:r>
            <a:br>
              <a:rPr lang="x-es-XL" sz="3600" b="1">
                <a:solidFill>
                  <a:srgbClr val="01B4E7"/>
                </a:solidFill>
                <a:latin typeface="Arial Narrow" panose="020B0606020202030204" pitchFamily="34" charset="0"/>
              </a:rPr>
            </a:br>
            <a:r>
              <a:rPr lang="x-es-XL" sz="3600" b="0" i="0" u="none" baseline="0">
                <a:latin typeface="Arial Narrow" panose="020B0606020202030204" pitchFamily="34" charset="0"/>
                <a:ea typeface="Arial Narrow" panose="020B0606020202030204" pitchFamily="34" charset="0"/>
                <a:cs typeface="Arial Narrow" panose="020B0606020202030204" pitchFamily="34" charset="0"/>
              </a:rPr>
              <a:t>en más de </a:t>
            </a:r>
            <a:r>
              <a:rPr lang="x-es-XL" sz="3600" b="1" i="0" u="none" baseline="0">
                <a:solidFill>
                  <a:srgbClr val="01B4E7"/>
                </a:solidFill>
                <a:latin typeface="Arial Narrow" panose="020B0606020202030204" pitchFamily="34" charset="0"/>
                <a:ea typeface="Arial Narrow" panose="020B0606020202030204" pitchFamily="34" charset="0"/>
                <a:cs typeface="Arial Narrow" panose="020B0606020202030204" pitchFamily="34" charset="0"/>
              </a:rPr>
              <a:t>46 000 clubes</a:t>
            </a:r>
            <a:r>
              <a:rPr lang="x-es-XL" sz="3600" b="0" i="0" u="none" baseline="0">
                <a:solidFill>
                  <a:srgbClr val="01B4E7"/>
                </a:solidFill>
                <a:latin typeface="Arial Narrow" panose="020B0606020202030204" pitchFamily="34" charset="0"/>
                <a:ea typeface="Arial Narrow" panose="020B0606020202030204" pitchFamily="34" charset="0"/>
                <a:cs typeface="Arial Narrow" panose="020B0606020202030204" pitchFamily="34" charset="0"/>
              </a:rPr>
              <a:t> </a:t>
            </a:r>
            <a:br>
              <a:rPr lang="x-es-XL" sz="3600" b="1">
                <a:solidFill>
                  <a:srgbClr val="01B4E7"/>
                </a:solidFill>
                <a:latin typeface="Arial Narrow" panose="020B0606020202030204" pitchFamily="34" charset="0"/>
              </a:rPr>
            </a:br>
            <a:r>
              <a:rPr lang="x-es-XL" sz="3600" b="0" i="0" u="none" baseline="0">
                <a:latin typeface="Arial Narrow" panose="020B0606020202030204" pitchFamily="34" charset="0"/>
                <a:ea typeface="Arial Narrow" panose="020B0606020202030204" pitchFamily="34" charset="0"/>
                <a:cs typeface="Arial Narrow" panose="020B0606020202030204" pitchFamily="34" charset="0"/>
              </a:rPr>
              <a:t>generan un cambio positivo en comunidades de todo el mundo. </a:t>
            </a:r>
          </a:p>
        </p:txBody>
      </p:sp>
      <p:pic>
        <p:nvPicPr>
          <p:cNvPr id="6" name="Picture 5" descr="Una imagen que contiene persona, suelo, exterior&#10;&#10;Description automatically generated">
            <a:extLst>
              <a:ext uri="{FF2B5EF4-FFF2-40B4-BE49-F238E27FC236}">
                <a16:creationId xmlns:a16="http://schemas.microsoft.com/office/drawing/2014/main" id="{112C9ED6-25B3-3840-185C-B363E42300C8}"/>
              </a:ext>
            </a:extLst>
          </p:cNvPr>
          <p:cNvPicPr>
            <a:picLocks noChangeAspect="1"/>
          </p:cNvPicPr>
          <p:nvPr/>
        </p:nvPicPr>
        <p:blipFill rotWithShape="1">
          <a:blip r:embed="rId5">
            <a:extLst>
              <a:ext uri="{28A0092B-C50C-407E-A947-70E740481C1C}">
                <a14:useLocalDpi xmlns:a14="http://schemas.microsoft.com/office/drawing/2010/main" val="0"/>
              </a:ext>
            </a:extLst>
          </a:blip>
          <a:srcRect l="9746" t="2540" r="41395"/>
          <a:stretch/>
        </p:blipFill>
        <p:spPr>
          <a:xfrm>
            <a:off x="-534789" y="-13104"/>
            <a:ext cx="5308592" cy="7059487"/>
          </a:xfrm>
          <a:prstGeom prst="rect">
            <a:avLst/>
          </a:prstGeom>
        </p:spPr>
      </p:pic>
    </p:spTree>
    <p:custDataLst>
      <p:tags r:id="rId1"/>
    </p:custDataLst>
    <p:extLst>
      <p:ext uri="{BB962C8B-B14F-4D97-AF65-F5344CB8AC3E}">
        <p14:creationId xmlns:p14="http://schemas.microsoft.com/office/powerpoint/2010/main" val="3023883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359BCB4-57BE-CEE1-7961-60D5121B2BF1}"/>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7755"/>
          <a:stretch/>
        </p:blipFill>
        <p:spPr>
          <a:xfrm>
            <a:off x="0" y="-97188"/>
            <a:ext cx="8294615" cy="6955188"/>
          </a:xfrm>
          <a:prstGeom prst="rect">
            <a:avLst/>
          </a:prstGeom>
        </p:spPr>
      </p:pic>
      <p:pic>
        <p:nvPicPr>
          <p:cNvPr id="3" name="Picture 2">
            <a:extLst>
              <a:ext uri="{FF2B5EF4-FFF2-40B4-BE49-F238E27FC236}">
                <a16:creationId xmlns:a16="http://schemas.microsoft.com/office/drawing/2014/main" id="{16673189-8685-0D56-AEFB-2461218C837F}"/>
              </a:ext>
            </a:extLst>
          </p:cNvPr>
          <p:cNvPicPr>
            <a:picLocks noChangeAspect="1"/>
          </p:cNvPicPr>
          <p:nvPr/>
        </p:nvPicPr>
        <p:blipFill rotWithShape="1">
          <a:blip r:embed="rId5">
            <a:extLst>
              <a:ext uri="{28A0092B-C50C-407E-A947-70E740481C1C}">
                <a14:useLocalDpi xmlns:a14="http://schemas.microsoft.com/office/drawing/2010/main" val="0"/>
              </a:ext>
            </a:extLst>
          </a:blip>
          <a:srcRect t="13818" b="11165"/>
          <a:stretch/>
        </p:blipFill>
        <p:spPr>
          <a:xfrm>
            <a:off x="6032768" y="-97188"/>
            <a:ext cx="6153247" cy="6955188"/>
          </a:xfrm>
          <a:prstGeom prst="rect">
            <a:avLst/>
          </a:prstGeom>
        </p:spPr>
      </p:pic>
      <p:sp>
        <p:nvSpPr>
          <p:cNvPr id="12" name="Rectangle 11"/>
          <p:cNvSpPr/>
          <p:nvPr/>
        </p:nvSpPr>
        <p:spPr>
          <a:xfrm>
            <a:off x="-84224" y="5154267"/>
            <a:ext cx="4142509" cy="1065626"/>
          </a:xfrm>
          <a:prstGeom prst="rect">
            <a:avLst/>
          </a:prstGeom>
          <a:solidFill>
            <a:srgbClr val="01B4E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x-es-XL" sz="6000" dirty="0"/>
          </a:p>
        </p:txBody>
      </p:sp>
      <p:sp>
        <p:nvSpPr>
          <p:cNvPr id="5" name="Slide Number Placeholder 4"/>
          <p:cNvSpPr>
            <a:spLocks noGrp="1"/>
          </p:cNvSpPr>
          <p:nvPr>
            <p:ph type="sldNum" sz="quarter" idx="15"/>
          </p:nvPr>
        </p:nvSpPr>
        <p:spPr/>
        <p:txBody>
          <a:bodyPr/>
          <a:lstStyle/>
          <a:p>
            <a:pPr algn="r" rtl="0"/>
            <a:fld id="{97A94E25-127B-4C48-AF96-44BA7B823777}" type="slidenum">
              <a:rPr/>
              <a:pPr/>
              <a:t>3</a:t>
            </a:fld>
            <a:endParaRPr lang="x-es-XL" dirty="0"/>
          </a:p>
        </p:txBody>
      </p:sp>
      <p:sp>
        <p:nvSpPr>
          <p:cNvPr id="8" name="Rectangle 7"/>
          <p:cNvSpPr/>
          <p:nvPr/>
        </p:nvSpPr>
        <p:spPr>
          <a:xfrm>
            <a:off x="-84224" y="4937059"/>
            <a:ext cx="3906982" cy="1019193"/>
          </a:xfrm>
          <a:prstGeom prst="rect">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x-es-XL" sz="6000" dirty="0"/>
          </a:p>
        </p:txBody>
      </p:sp>
      <p:sp>
        <p:nvSpPr>
          <p:cNvPr id="11" name="TextBox 10"/>
          <p:cNvSpPr txBox="1"/>
          <p:nvPr/>
        </p:nvSpPr>
        <p:spPr>
          <a:xfrm>
            <a:off x="700256" y="5119549"/>
            <a:ext cx="6812309" cy="584775"/>
          </a:xfrm>
          <a:prstGeom prst="rect">
            <a:avLst/>
          </a:prstGeom>
          <a:noFill/>
        </p:spPr>
        <p:txBody>
          <a:bodyPr wrap="square" rtlCol="0">
            <a:spAutoFit/>
          </a:bodyPr>
          <a:lstStyle/>
          <a:p>
            <a:pPr algn="l" rtl="0"/>
            <a:r>
              <a:rPr lang="x-es-XL" sz="3200" b="1" i="0" u="none" baseline="0">
                <a:solidFill>
                  <a:schemeClr val="bg1"/>
                </a:solidFill>
              </a:rPr>
              <a:t>ROTARY</a:t>
            </a:r>
          </a:p>
        </p:txBody>
      </p:sp>
      <p:sp>
        <p:nvSpPr>
          <p:cNvPr id="14" name="Rectangle 13">
            <a:extLst>
              <a:ext uri="{FF2B5EF4-FFF2-40B4-BE49-F238E27FC236}">
                <a16:creationId xmlns:a16="http://schemas.microsoft.com/office/drawing/2014/main" id="{FF5BB6C9-913B-4717-9955-C9892C277C11}"/>
              </a:ext>
            </a:extLst>
          </p:cNvPr>
          <p:cNvSpPr/>
          <p:nvPr/>
        </p:nvSpPr>
        <p:spPr>
          <a:xfrm>
            <a:off x="8325927" y="5188985"/>
            <a:ext cx="4142509" cy="1065626"/>
          </a:xfrm>
          <a:prstGeom prst="rect">
            <a:avLst/>
          </a:prstGeom>
          <a:solidFill>
            <a:srgbClr val="01B4E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x-es-XL" sz="6000" dirty="0"/>
          </a:p>
        </p:txBody>
      </p:sp>
      <p:sp>
        <p:nvSpPr>
          <p:cNvPr id="17" name="Rectangle 16">
            <a:extLst>
              <a:ext uri="{FF2B5EF4-FFF2-40B4-BE49-F238E27FC236}">
                <a16:creationId xmlns:a16="http://schemas.microsoft.com/office/drawing/2014/main" id="{948CA438-6893-43BB-8042-578985EEB639}"/>
              </a:ext>
            </a:extLst>
          </p:cNvPr>
          <p:cNvSpPr/>
          <p:nvPr/>
        </p:nvSpPr>
        <p:spPr>
          <a:xfrm>
            <a:off x="8497377" y="4971777"/>
            <a:ext cx="3906982" cy="1019193"/>
          </a:xfrm>
          <a:prstGeom prst="rect">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x-es-XL" sz="6000" dirty="0"/>
          </a:p>
        </p:txBody>
      </p:sp>
      <p:sp>
        <p:nvSpPr>
          <p:cNvPr id="18" name="TextBox 17">
            <a:extLst>
              <a:ext uri="{FF2B5EF4-FFF2-40B4-BE49-F238E27FC236}">
                <a16:creationId xmlns:a16="http://schemas.microsoft.com/office/drawing/2014/main" id="{99047222-4B94-4AC7-B378-BCC205FE0E58}"/>
              </a:ext>
            </a:extLst>
          </p:cNvPr>
          <p:cNvSpPr txBox="1"/>
          <p:nvPr/>
        </p:nvSpPr>
        <p:spPr>
          <a:xfrm>
            <a:off x="9281857" y="5154267"/>
            <a:ext cx="6812309" cy="584775"/>
          </a:xfrm>
          <a:prstGeom prst="rect">
            <a:avLst/>
          </a:prstGeom>
          <a:noFill/>
        </p:spPr>
        <p:txBody>
          <a:bodyPr wrap="square" rtlCol="0">
            <a:spAutoFit/>
          </a:bodyPr>
          <a:lstStyle/>
          <a:p>
            <a:pPr algn="l" rtl="0"/>
            <a:r>
              <a:rPr lang="x-es-XL" sz="3200" b="1" i="0" u="none" baseline="0">
                <a:solidFill>
                  <a:schemeClr val="bg1"/>
                </a:solidFill>
              </a:rPr>
              <a:t>ROTARACT</a:t>
            </a:r>
          </a:p>
        </p:txBody>
      </p:sp>
      <p:cxnSp>
        <p:nvCxnSpPr>
          <p:cNvPr id="13" name="Straight Connector 12">
            <a:extLst>
              <a:ext uri="{FF2B5EF4-FFF2-40B4-BE49-F238E27FC236}">
                <a16:creationId xmlns:a16="http://schemas.microsoft.com/office/drawing/2014/main" id="{78E7D07A-1617-2329-6F86-236E6259C2F0}"/>
              </a:ext>
            </a:extLst>
          </p:cNvPr>
          <p:cNvCxnSpPr>
            <a:cxnSpLocks/>
          </p:cNvCxnSpPr>
          <p:nvPr/>
        </p:nvCxnSpPr>
        <p:spPr>
          <a:xfrm flipV="1">
            <a:off x="6044800" y="-97188"/>
            <a:ext cx="0" cy="7015340"/>
          </a:xfrm>
          <a:prstGeom prst="line">
            <a:avLst/>
          </a:prstGeom>
          <a:ln w="47625">
            <a:gradFill>
              <a:gsLst>
                <a:gs pos="0">
                  <a:schemeClr val="accent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091793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1"/>
          <p:cNvPicPr>
            <a:picLocks noChangeAspect="1"/>
          </p:cNvPicPr>
          <p:nvPr/>
        </p:nvPicPr>
        <p:blipFill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b="10099"/>
          <a:stretch/>
        </p:blipFill>
        <p:spPr bwMode="auto">
          <a:xfrm>
            <a:off x="-352925" y="-1531186"/>
            <a:ext cx="12544925" cy="8458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305189" y="-135976"/>
            <a:ext cx="12544924" cy="7039721"/>
          </a:xfrm>
          <a:prstGeom prst="rect">
            <a:avLst/>
          </a:prstGeom>
          <a:solidFill>
            <a:srgbClr val="58585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es-XL" dirty="0"/>
          </a:p>
        </p:txBody>
      </p:sp>
      <p:sp>
        <p:nvSpPr>
          <p:cNvPr id="5" name="Slide Number Placeholder 4"/>
          <p:cNvSpPr>
            <a:spLocks noGrp="1"/>
          </p:cNvSpPr>
          <p:nvPr>
            <p:ph type="sldNum" sz="quarter" idx="12"/>
          </p:nvPr>
        </p:nvSpPr>
        <p:spPr/>
        <p:txBody>
          <a:bodyPr/>
          <a:lstStyle/>
          <a:p>
            <a:pPr algn="r" rtl="0"/>
            <a:fld id="{97A94E25-127B-4C48-AF96-44BA7B823777}" type="slidenum">
              <a:rPr/>
              <a:pPr/>
              <a:t>4</a:t>
            </a:fld>
            <a:endParaRPr lang="x-es-XL" dirty="0"/>
          </a:p>
        </p:txBody>
      </p:sp>
      <p:sp>
        <p:nvSpPr>
          <p:cNvPr id="31" name="Subtitle 9"/>
          <p:cNvSpPr txBox="1">
            <a:spLocks/>
          </p:cNvSpPr>
          <p:nvPr/>
        </p:nvSpPr>
        <p:spPr>
          <a:xfrm>
            <a:off x="6325099" y="5730002"/>
            <a:ext cx="9176841" cy="112799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rtl="0"/>
            <a:r>
              <a:rPr lang="x-es-XL" sz="3200" b="0" i="0" u="none" baseline="0" dirty="0">
                <a:latin typeface="Arial Narrow" panose="020B0606020202030204" pitchFamily="34" charset="0"/>
                <a:ea typeface="Arial Narrow" panose="020B0606020202030204" pitchFamily="34" charset="0"/>
                <a:cs typeface="Arial Narrow" panose="020B0606020202030204" pitchFamily="34" charset="0"/>
              </a:rPr>
              <a:t>25 % de los rotarios son mujeres</a:t>
            </a:r>
          </a:p>
          <a:p>
            <a:pPr algn="l" rtl="0"/>
            <a:r>
              <a:rPr lang="x-es-XL" sz="3200" b="0" i="0" u="none" baseline="0" dirty="0">
                <a:latin typeface="Arial Narrow" panose="020B0606020202030204" pitchFamily="34" charset="0"/>
                <a:ea typeface="Arial Narrow" panose="020B0606020202030204" pitchFamily="34" charset="0"/>
                <a:cs typeface="Arial Narrow" panose="020B0606020202030204" pitchFamily="34" charset="0"/>
              </a:rPr>
              <a:t>47 % de los rotaractianos son mujeres</a:t>
            </a:r>
          </a:p>
        </p:txBody>
      </p:sp>
      <p:graphicFrame>
        <p:nvGraphicFramePr>
          <p:cNvPr id="2" name="Table 2">
            <a:extLst>
              <a:ext uri="{FF2B5EF4-FFF2-40B4-BE49-F238E27FC236}">
                <a16:creationId xmlns:a16="http://schemas.microsoft.com/office/drawing/2014/main" id="{E50D5F2A-B154-4613-B67B-EFDFC5F64DAC}"/>
              </a:ext>
            </a:extLst>
          </p:cNvPr>
          <p:cNvGraphicFramePr>
            <a:graphicFrameLocks noGrp="1"/>
          </p:cNvGraphicFramePr>
          <p:nvPr>
            <p:extLst>
              <p:ext uri="{D42A27DB-BD31-4B8C-83A1-F6EECF244321}">
                <p14:modId xmlns:p14="http://schemas.microsoft.com/office/powerpoint/2010/main" val="3490442293"/>
              </p:ext>
            </p:extLst>
          </p:nvPr>
        </p:nvGraphicFramePr>
        <p:xfrm>
          <a:off x="1711165" y="831189"/>
          <a:ext cx="8769669" cy="5285301"/>
        </p:xfrm>
        <a:graphic>
          <a:graphicData uri="http://schemas.openxmlformats.org/drawingml/2006/table">
            <a:tbl>
              <a:tblPr firstRow="1" bandRow="1">
                <a:tableStyleId>{2D5ABB26-0587-4C30-8999-92F81FD0307C}</a:tableStyleId>
              </a:tblPr>
              <a:tblGrid>
                <a:gridCol w="2548890">
                  <a:extLst>
                    <a:ext uri="{9D8B030D-6E8A-4147-A177-3AD203B41FA5}">
                      <a16:colId xmlns:a16="http://schemas.microsoft.com/office/drawing/2014/main" val="1435393688"/>
                    </a:ext>
                  </a:extLst>
                </a:gridCol>
                <a:gridCol w="3297556">
                  <a:extLst>
                    <a:ext uri="{9D8B030D-6E8A-4147-A177-3AD203B41FA5}">
                      <a16:colId xmlns:a16="http://schemas.microsoft.com/office/drawing/2014/main" val="1220656341"/>
                    </a:ext>
                  </a:extLst>
                </a:gridCol>
                <a:gridCol w="2923223">
                  <a:extLst>
                    <a:ext uri="{9D8B030D-6E8A-4147-A177-3AD203B41FA5}">
                      <a16:colId xmlns:a16="http://schemas.microsoft.com/office/drawing/2014/main" val="515840476"/>
                    </a:ext>
                  </a:extLst>
                </a:gridCol>
              </a:tblGrid>
              <a:tr h="986471">
                <a:tc>
                  <a:txBody>
                    <a:bodyPr/>
                    <a:lstStyle/>
                    <a:p>
                      <a:pPr algn="l" rtl="0"/>
                      <a:r>
                        <a:rPr lang="x-es-XL" sz="2800" b="1" i="0" u="none" baseline="0">
                          <a:solidFill>
                            <a:schemeClr val="bg1"/>
                          </a:solidFill>
                          <a:latin typeface="Arial Narrow" panose="020B0606020202030204" pitchFamily="34" charset="0"/>
                          <a:ea typeface="Arial Narrow" panose="020B0606020202030204" pitchFamily="34" charset="0"/>
                          <a:cs typeface="Arial Narrow" panose="020B0606020202030204" pitchFamily="34" charset="0"/>
                        </a:rPr>
                        <a:t>EN TODO EL MUNDO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1B4E7">
                        <a:alpha val="50000"/>
                      </a:srgbClr>
                    </a:solidFill>
                  </a:tcPr>
                </a:tc>
                <a:tc>
                  <a:txBody>
                    <a:bodyPr/>
                    <a:lstStyle/>
                    <a:p>
                      <a:pPr algn="l" rtl="0"/>
                      <a:r>
                        <a:rPr lang="x-es-XL" sz="2800" b="1" i="0" u="none" baseline="0">
                          <a:solidFill>
                            <a:schemeClr val="bg1"/>
                          </a:solidFill>
                          <a:latin typeface="Arial Narrow" panose="020B0606020202030204" pitchFamily="34" charset="0"/>
                          <a:ea typeface="Arial Narrow" panose="020B0606020202030204" pitchFamily="34" charset="0"/>
                          <a:cs typeface="Arial Narrow" panose="020B0606020202030204" pitchFamily="34" charset="0"/>
                        </a:rPr>
                        <a:t>Al </a:t>
                      </a:r>
                      <a:br>
                        <a:rPr lang="x-es-XL" sz="2800" b="1">
                          <a:solidFill>
                            <a:schemeClr val="bg1"/>
                          </a:solidFill>
                          <a:latin typeface="Arial Narrow" panose="020B0606020202030204" pitchFamily="34" charset="0"/>
                        </a:rPr>
                      </a:br>
                      <a:r>
                        <a:rPr lang="x-es-XL" sz="2800" b="1" i="0" u="none" baseline="0">
                          <a:solidFill>
                            <a:schemeClr val="bg1"/>
                          </a:solidFill>
                          <a:latin typeface="Arial Narrow" panose="020B0606020202030204" pitchFamily="34" charset="0"/>
                          <a:ea typeface="Arial Narrow" panose="020B0606020202030204" pitchFamily="34" charset="0"/>
                          <a:cs typeface="Arial Narrow" panose="020B0606020202030204" pitchFamily="34" charset="0"/>
                        </a:rPr>
                        <a:t>1 de enero de 2023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50000"/>
                      </a:schemeClr>
                    </a:solidFill>
                  </a:tcPr>
                </a:tc>
                <a:tc>
                  <a:txBody>
                    <a:bodyPr/>
                    <a:lstStyle/>
                    <a:p>
                      <a:pPr algn="l" rtl="0"/>
                      <a:r>
                        <a:rPr lang="x-es-XL" sz="2800" b="1" i="0" u="none" baseline="0">
                          <a:solidFill>
                            <a:schemeClr val="bg1"/>
                          </a:solidFill>
                          <a:latin typeface="Arial Narrow" panose="020B0606020202030204" pitchFamily="34" charset="0"/>
                          <a:ea typeface="Arial Narrow" panose="020B0606020202030204" pitchFamily="34" charset="0"/>
                          <a:cs typeface="Arial Narrow" panose="020B0606020202030204" pitchFamily="34" charset="0"/>
                        </a:rPr>
                        <a:t>EN COMPARACIÓN CON  EL </a:t>
                      </a:r>
                      <a:br>
                        <a:rPr lang="x-es-XL" sz="2800" b="1">
                          <a:solidFill>
                            <a:schemeClr val="bg1"/>
                          </a:solidFill>
                          <a:latin typeface="Arial Narrow" panose="020B0606020202030204" pitchFamily="34" charset="0"/>
                        </a:rPr>
                      </a:br>
                      <a:r>
                        <a:rPr lang="x-es-XL" sz="2800" b="1" i="0" u="none" baseline="0">
                          <a:solidFill>
                            <a:schemeClr val="bg1"/>
                          </a:solidFill>
                          <a:latin typeface="Arial Narrow" panose="020B0606020202030204" pitchFamily="34" charset="0"/>
                          <a:ea typeface="Arial Narrow" panose="020B0606020202030204" pitchFamily="34" charset="0"/>
                          <a:cs typeface="Arial Narrow" panose="020B0606020202030204" pitchFamily="34" charset="0"/>
                        </a:rPr>
                        <a:t>1 DE ENERO DE 2022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50000"/>
                      </a:schemeClr>
                    </a:solidFill>
                  </a:tcPr>
                </a:tc>
                <a:extLst>
                  <a:ext uri="{0D108BD9-81ED-4DB2-BD59-A6C34878D82A}">
                    <a16:rowId xmlns:a16="http://schemas.microsoft.com/office/drawing/2014/main" val="4039871986"/>
                  </a:ext>
                </a:extLst>
              </a:tr>
              <a:tr h="814541">
                <a:tc>
                  <a:txBody>
                    <a:bodyPr/>
                    <a:lstStyle/>
                    <a:p>
                      <a:pPr algn="l" rtl="0"/>
                      <a:r>
                        <a:rPr lang="x-es-XL" sz="3200" b="0" i="0" u="none" baseline="0">
                          <a:solidFill>
                            <a:schemeClr val="bg1"/>
                          </a:solidFill>
                          <a:latin typeface="Arial Narrow" panose="020B0606020202030204" pitchFamily="34" charset="0"/>
                          <a:ea typeface="Arial Narrow" panose="020B0606020202030204" pitchFamily="34" charset="0"/>
                          <a:cs typeface="Arial Narrow" panose="020B0606020202030204" pitchFamily="34" charset="0"/>
                        </a:rPr>
                        <a:t>Rotarios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1B4E7">
                        <a:alpha val="50000"/>
                      </a:srgbClr>
                    </a:solidFill>
                  </a:tcPr>
                </a:tc>
                <a:tc>
                  <a:txBody>
                    <a:bodyPr/>
                    <a:lstStyle/>
                    <a:p>
                      <a:pPr algn="l" rtl="0"/>
                      <a:r>
                        <a:rPr lang="x-es-XL" sz="3200" b="0" i="0" u="none" baseline="0">
                          <a:solidFill>
                            <a:schemeClr val="bg1"/>
                          </a:solidFill>
                          <a:latin typeface="Arial Narrow" panose="020B0606020202030204" pitchFamily="34" charset="0"/>
                          <a:ea typeface="Arial Narrow" panose="020B0606020202030204" pitchFamily="34" charset="0"/>
                          <a:cs typeface="Arial Narrow" panose="020B0606020202030204" pitchFamily="34" charset="0"/>
                        </a:rPr>
                        <a:t>1 179 633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x-es-XL" sz="3200" b="0" i="0" u="none" baseline="0">
                          <a:solidFill>
                            <a:schemeClr val="bg1"/>
                          </a:solidFill>
                          <a:latin typeface="Arial Narrow" panose="020B0606020202030204" pitchFamily="34" charset="0"/>
                          <a:ea typeface="Arial Narrow" panose="020B0606020202030204" pitchFamily="34" charset="0"/>
                          <a:cs typeface="Arial Narrow" panose="020B0606020202030204" pitchFamily="34" charset="0"/>
                        </a:rPr>
                        <a:t>+ 1 364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59606567"/>
                  </a:ext>
                </a:extLst>
              </a:tr>
              <a:tr h="796853">
                <a:tc>
                  <a:txBody>
                    <a:bodyPr/>
                    <a:lstStyle/>
                    <a:p>
                      <a:pPr algn="l" rtl="0"/>
                      <a:r>
                        <a:rPr lang="x-es-XL" sz="3200" b="0" i="0" u="none" baseline="0">
                          <a:solidFill>
                            <a:schemeClr val="bg1"/>
                          </a:solidFill>
                          <a:latin typeface="Arial Narrow" panose="020B0606020202030204" pitchFamily="34" charset="0"/>
                          <a:ea typeface="Arial Narrow" panose="020B0606020202030204" pitchFamily="34" charset="0"/>
                          <a:cs typeface="Arial Narrow" panose="020B0606020202030204" pitchFamily="34" charset="0"/>
                        </a:rPr>
                        <a:t>Rotaractianos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1B4E7">
                        <a:alpha val="50000"/>
                      </a:srgbClr>
                    </a:solidFill>
                  </a:tcPr>
                </a:tc>
                <a:tc>
                  <a:txBody>
                    <a:bodyPr/>
                    <a:lstStyle/>
                    <a:p>
                      <a:pPr algn="l" rtl="0"/>
                      <a:r>
                        <a:rPr lang="x-es-XL" sz="3200" b="0" i="0" u="none" baseline="0">
                          <a:solidFill>
                            <a:schemeClr val="bg1"/>
                          </a:solidFill>
                          <a:latin typeface="Arial Narrow" panose="020B0606020202030204" pitchFamily="34" charset="0"/>
                          <a:ea typeface="Arial Narrow" panose="020B0606020202030204" pitchFamily="34" charset="0"/>
                          <a:cs typeface="Arial Narrow" panose="020B0606020202030204" pitchFamily="34" charset="0"/>
                        </a:rPr>
                        <a:t>177 379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x-es-XL" sz="3200" b="0" i="0" u="none" baseline="0">
                          <a:solidFill>
                            <a:schemeClr val="bg1"/>
                          </a:solidFill>
                          <a:latin typeface="Arial Narrow" panose="020B0606020202030204" pitchFamily="34" charset="0"/>
                          <a:ea typeface="Arial Narrow" panose="020B0606020202030204" pitchFamily="34" charset="0"/>
                          <a:cs typeface="Arial Narrow" panose="020B0606020202030204" pitchFamily="34" charset="0"/>
                        </a:rPr>
                        <a:t>- (54 230)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14312745"/>
                  </a:ext>
                </a:extLst>
              </a:tr>
              <a:tr h="808787">
                <a:tc>
                  <a:txBody>
                    <a:bodyPr/>
                    <a:lstStyle/>
                    <a:p>
                      <a:pPr algn="l" rtl="0"/>
                      <a:r>
                        <a:rPr lang="x-es-XL" sz="3200" b="0" i="0" u="none" baseline="0">
                          <a:solidFill>
                            <a:schemeClr val="bg1"/>
                          </a:solidFill>
                          <a:latin typeface="Arial Narrow" panose="020B0606020202030204" pitchFamily="34" charset="0"/>
                          <a:ea typeface="Arial Narrow" panose="020B0606020202030204" pitchFamily="34" charset="0"/>
                          <a:cs typeface="Arial Narrow" panose="020B0606020202030204" pitchFamily="34" charset="0"/>
                        </a:rPr>
                        <a:t>Clubes rotarios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1B4E7">
                        <a:alpha val="50000"/>
                      </a:srgbClr>
                    </a:solidFill>
                  </a:tcPr>
                </a:tc>
                <a:tc>
                  <a:txBody>
                    <a:bodyPr/>
                    <a:lstStyle/>
                    <a:p>
                      <a:pPr algn="l" rtl="0"/>
                      <a:r>
                        <a:rPr lang="x-es-XL" sz="3200" b="0" i="0" u="none" baseline="0">
                          <a:solidFill>
                            <a:schemeClr val="bg1"/>
                          </a:solidFill>
                          <a:latin typeface="Arial Narrow" panose="020B0606020202030204" pitchFamily="34" charset="0"/>
                          <a:ea typeface="Arial Narrow" panose="020B0606020202030204" pitchFamily="34" charset="0"/>
                          <a:cs typeface="Arial Narrow" panose="020B0606020202030204" pitchFamily="34" charset="0"/>
                        </a:rPr>
                        <a:t>36 767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x-es-XL" sz="3200" b="0" i="0" u="none" baseline="0">
                          <a:solidFill>
                            <a:schemeClr val="bg1"/>
                          </a:solidFill>
                          <a:latin typeface="Arial Narrow" panose="020B0606020202030204" pitchFamily="34" charset="0"/>
                          <a:ea typeface="Arial Narrow" panose="020B0606020202030204" pitchFamily="34" charset="0"/>
                          <a:cs typeface="Arial Narrow" panose="020B0606020202030204" pitchFamily="34" charset="0"/>
                        </a:rPr>
                        <a:t>+ 192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44096280"/>
                  </a:ext>
                </a:extLst>
              </a:tr>
              <a:tr h="697529">
                <a:tc>
                  <a:txBody>
                    <a:bodyPr/>
                    <a:lstStyle/>
                    <a:p>
                      <a:pPr algn="l" rtl="0"/>
                      <a:r>
                        <a:rPr lang="x-es-XL" sz="3200" b="0" i="0" u="none" baseline="0">
                          <a:solidFill>
                            <a:schemeClr val="bg1"/>
                          </a:solidFill>
                          <a:latin typeface="Arial Narrow" panose="020B0606020202030204" pitchFamily="34" charset="0"/>
                          <a:ea typeface="Arial Narrow" panose="020B0606020202030204" pitchFamily="34" charset="0"/>
                          <a:cs typeface="Arial Narrow" panose="020B0606020202030204" pitchFamily="34" charset="0"/>
                        </a:rPr>
                        <a:t>Clubes Rotaract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1B4E7">
                        <a:alpha val="50000"/>
                      </a:srgbClr>
                    </a:solidFill>
                  </a:tcPr>
                </a:tc>
                <a:tc>
                  <a:txBody>
                    <a:bodyPr/>
                    <a:lstStyle/>
                    <a:p>
                      <a:pPr algn="l" rtl="0"/>
                      <a:r>
                        <a:rPr lang="x-es-XL" sz="3200" b="0" i="0" u="none" baseline="0" dirty="0">
                          <a:solidFill>
                            <a:schemeClr val="bg1"/>
                          </a:solidFill>
                          <a:latin typeface="Arial Narrow" panose="020B0606020202030204" pitchFamily="34" charset="0"/>
                          <a:ea typeface="Arial Narrow" panose="020B0606020202030204" pitchFamily="34" charset="0"/>
                          <a:cs typeface="Arial Narrow" panose="020B0606020202030204" pitchFamily="34" charset="0"/>
                        </a:rPr>
                        <a:t>11 248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x-es-XL" sz="3200" b="0" i="0" u="none" baseline="0" dirty="0">
                          <a:solidFill>
                            <a:schemeClr val="bg1"/>
                          </a:solidFill>
                          <a:latin typeface="Arial Narrow" panose="020B0606020202030204" pitchFamily="34" charset="0"/>
                          <a:ea typeface="Arial Narrow" panose="020B0606020202030204" pitchFamily="34" charset="0"/>
                          <a:cs typeface="Arial Narrow" panose="020B0606020202030204" pitchFamily="34" charset="0"/>
                        </a:rPr>
                        <a:t>- 430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33268885"/>
                  </a:ext>
                </a:extLst>
              </a:tr>
            </a:tbl>
          </a:graphicData>
        </a:graphic>
      </p:graphicFrame>
      <p:cxnSp>
        <p:nvCxnSpPr>
          <p:cNvPr id="10" name="Straight Connector 9">
            <a:extLst>
              <a:ext uri="{FF2B5EF4-FFF2-40B4-BE49-F238E27FC236}">
                <a16:creationId xmlns:a16="http://schemas.microsoft.com/office/drawing/2014/main" id="{621E7796-8483-4A4D-87A7-D15CAC8E0388}"/>
              </a:ext>
            </a:extLst>
          </p:cNvPr>
          <p:cNvCxnSpPr>
            <a:cxnSpLocks/>
          </p:cNvCxnSpPr>
          <p:nvPr/>
        </p:nvCxnSpPr>
        <p:spPr>
          <a:xfrm>
            <a:off x="1945945" y="2442006"/>
            <a:ext cx="8530274" cy="35935"/>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190F7A7-BF9F-4863-A9B6-9C365E25B8D6}"/>
              </a:ext>
            </a:extLst>
          </p:cNvPr>
          <p:cNvCxnSpPr>
            <a:cxnSpLocks/>
          </p:cNvCxnSpPr>
          <p:nvPr/>
        </p:nvCxnSpPr>
        <p:spPr>
          <a:xfrm>
            <a:off x="1945948" y="3269165"/>
            <a:ext cx="853488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5370515-7F07-4AAD-A293-7FD770A990F9}"/>
              </a:ext>
            </a:extLst>
          </p:cNvPr>
          <p:cNvCxnSpPr>
            <a:cxnSpLocks/>
          </p:cNvCxnSpPr>
          <p:nvPr/>
        </p:nvCxnSpPr>
        <p:spPr>
          <a:xfrm>
            <a:off x="1945945" y="4060390"/>
            <a:ext cx="853488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8C4A770-B1E5-487E-A6C8-8D076597AB88}"/>
              </a:ext>
            </a:extLst>
          </p:cNvPr>
          <p:cNvCxnSpPr>
            <a:cxnSpLocks/>
          </p:cNvCxnSpPr>
          <p:nvPr/>
        </p:nvCxnSpPr>
        <p:spPr>
          <a:xfrm>
            <a:off x="1906813" y="4838342"/>
            <a:ext cx="857402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6A0D614-7167-59B4-4C93-F9CA4A3579CB}"/>
              </a:ext>
            </a:extLst>
          </p:cNvPr>
          <p:cNvCxnSpPr>
            <a:cxnSpLocks/>
          </p:cNvCxnSpPr>
          <p:nvPr/>
        </p:nvCxnSpPr>
        <p:spPr>
          <a:xfrm flipV="1">
            <a:off x="10478526" y="831189"/>
            <a:ext cx="0" cy="4007153"/>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678957A-6592-4B8D-5CD5-F9EF4815C621}"/>
              </a:ext>
            </a:extLst>
          </p:cNvPr>
          <p:cNvCxnSpPr>
            <a:cxnSpLocks/>
          </p:cNvCxnSpPr>
          <p:nvPr/>
        </p:nvCxnSpPr>
        <p:spPr>
          <a:xfrm flipV="1">
            <a:off x="7010397" y="854988"/>
            <a:ext cx="0" cy="4007153"/>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6036309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a:stretch>
            <a:fillRect/>
          </a:stretch>
        </p:blipFill>
        <p:spPr>
          <a:xfrm>
            <a:off x="-117022" y="0"/>
            <a:ext cx="12426043" cy="6971097"/>
          </a:xfrm>
          <a:prstGeom prst="rect">
            <a:avLst/>
          </a:prstGeom>
        </p:spPr>
      </p:pic>
      <p:sp>
        <p:nvSpPr>
          <p:cNvPr id="2" name="Slide Number Placeholder 1">
            <a:extLst>
              <a:ext uri="{FF2B5EF4-FFF2-40B4-BE49-F238E27FC236}">
                <a16:creationId xmlns:a16="http://schemas.microsoft.com/office/drawing/2014/main" id="{A03B7276-9E3E-40EE-B51E-4EA29DFDB91E}"/>
              </a:ext>
            </a:extLst>
          </p:cNvPr>
          <p:cNvSpPr>
            <a:spLocks noGrp="1"/>
          </p:cNvSpPr>
          <p:nvPr>
            <p:ph type="sldNum" sz="quarter" idx="12"/>
          </p:nvPr>
        </p:nvSpPr>
        <p:spPr/>
        <p:txBody>
          <a:bodyPr/>
          <a:lstStyle/>
          <a:p>
            <a:pPr algn="r" rtl="0"/>
            <a:fld id="{97A94E25-127B-4C48-AF96-44BA7B823777}" type="slidenum">
              <a:rPr/>
              <a:pPr/>
              <a:t>5</a:t>
            </a:fld>
            <a:endParaRPr lang="x-es-XL"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37658149"/>
              </p:ext>
            </p:extLst>
          </p:nvPr>
        </p:nvGraphicFramePr>
        <p:xfrm>
          <a:off x="355600" y="1350310"/>
          <a:ext cx="11547642" cy="5392119"/>
        </p:xfrm>
        <a:graphic>
          <a:graphicData uri="http://schemas.openxmlformats.org/drawingml/2006/table">
            <a:tbl>
              <a:tblPr firstRow="1" bandRow="1">
                <a:tableStyleId>{9D7B26C5-4107-4FEC-AEDC-1716B250A1EF}</a:tableStyleId>
              </a:tblPr>
              <a:tblGrid>
                <a:gridCol w="5149280">
                  <a:extLst>
                    <a:ext uri="{9D8B030D-6E8A-4147-A177-3AD203B41FA5}">
                      <a16:colId xmlns:a16="http://schemas.microsoft.com/office/drawing/2014/main" val="1435102388"/>
                    </a:ext>
                  </a:extLst>
                </a:gridCol>
                <a:gridCol w="2939278">
                  <a:extLst>
                    <a:ext uri="{9D8B030D-6E8A-4147-A177-3AD203B41FA5}">
                      <a16:colId xmlns:a16="http://schemas.microsoft.com/office/drawing/2014/main" val="2255593202"/>
                    </a:ext>
                  </a:extLst>
                </a:gridCol>
                <a:gridCol w="3459084">
                  <a:extLst>
                    <a:ext uri="{9D8B030D-6E8A-4147-A177-3AD203B41FA5}">
                      <a16:colId xmlns:a16="http://schemas.microsoft.com/office/drawing/2014/main" val="2076042790"/>
                    </a:ext>
                  </a:extLst>
                </a:gridCol>
              </a:tblGrid>
              <a:tr h="955460">
                <a:tc>
                  <a:txBody>
                    <a:bodyPr/>
                    <a:lstStyle/>
                    <a:p>
                      <a:pPr algn="l" rtl="0"/>
                      <a:r>
                        <a:rPr lang="x-es-XL" sz="2800" b="1" i="0" u="none" baseline="0">
                          <a:solidFill>
                            <a:schemeClr val="bg1"/>
                          </a:solidFill>
                          <a:latin typeface="Arial Narrow" panose="020B0606020202030204" pitchFamily="34" charset="0"/>
                          <a:ea typeface="Arial Narrow" panose="020B0606020202030204" pitchFamily="34" charset="0"/>
                          <a:cs typeface="Arial Narrow" panose="020B0606020202030204" pitchFamily="34" charset="0"/>
                        </a:rPr>
                        <a:t>TENDENCIA AL &lt;INGRESA AQUÍ LA FECHA&gt;</a:t>
                      </a:r>
                      <a:endParaRPr lang="x-es-XL" sz="2800" dirty="0">
                        <a:solidFill>
                          <a:schemeClr val="bg1"/>
                        </a:solidFill>
                        <a:latin typeface="Arial Narrow" panose="020B0606020202030204" pitchFamily="34" charset="0"/>
                      </a:endParaRPr>
                    </a:p>
                  </a:txBody>
                  <a:tcPr/>
                </a:tc>
                <a:tc>
                  <a:txBody>
                    <a:bodyPr/>
                    <a:lstStyle/>
                    <a:p>
                      <a:pPr algn="ctr" rtl="0"/>
                      <a:r>
                        <a:rPr lang="x-es-XL" sz="2800" b="1" i="0" u="none" baseline="0">
                          <a:solidFill>
                            <a:schemeClr val="bg1"/>
                          </a:solidFill>
                          <a:latin typeface="Arial Narrow" panose="020B0606020202030204" pitchFamily="34" charset="0"/>
                          <a:ea typeface="Arial Narrow" panose="020B0606020202030204" pitchFamily="34" charset="0"/>
                          <a:cs typeface="Arial Narrow" panose="020B0606020202030204" pitchFamily="34" charset="0"/>
                        </a:rPr>
                        <a:t>DISTRITO</a:t>
                      </a:r>
                    </a:p>
                  </a:txBody>
                  <a:tcPr/>
                </a:tc>
                <a:tc>
                  <a:txBody>
                    <a:bodyPr/>
                    <a:lstStyle/>
                    <a:p>
                      <a:pPr algn="ctr" rtl="0"/>
                      <a:r>
                        <a:rPr lang="x-es-XL" sz="2800" b="1" i="0" u="none" baseline="0">
                          <a:solidFill>
                            <a:schemeClr val="bg1"/>
                          </a:solidFill>
                          <a:latin typeface="Arial Narrow" panose="020B0606020202030204" pitchFamily="34" charset="0"/>
                          <a:ea typeface="Arial Narrow" panose="020B0606020202030204" pitchFamily="34" charset="0"/>
                          <a:cs typeface="Arial Narrow" panose="020B0606020202030204" pitchFamily="34" charset="0"/>
                        </a:rPr>
                        <a:t>EN TODO EL MUNDO</a:t>
                      </a:r>
                    </a:p>
                  </a:txBody>
                  <a:tcPr/>
                </a:tc>
                <a:extLst>
                  <a:ext uri="{0D108BD9-81ED-4DB2-BD59-A6C34878D82A}">
                    <a16:rowId xmlns:a16="http://schemas.microsoft.com/office/drawing/2014/main" val="3147830413"/>
                  </a:ext>
                </a:extLst>
              </a:tr>
              <a:tr h="518679">
                <a:tc>
                  <a:txBody>
                    <a:bodyPr/>
                    <a:lstStyle/>
                    <a:p>
                      <a:pPr algn="l" rtl="0"/>
                      <a:r>
                        <a:rPr lang="x-es-XL" sz="2800" b="0" i="0" u="none" baseline="0">
                          <a:solidFill>
                            <a:schemeClr val="bg1"/>
                          </a:solidFill>
                          <a:latin typeface="Arial Narrow" panose="020B0606020202030204" pitchFamily="34" charset="0"/>
                          <a:ea typeface="Arial Narrow" panose="020B0606020202030204" pitchFamily="34" charset="0"/>
                          <a:cs typeface="Arial Narrow" panose="020B0606020202030204" pitchFamily="34" charset="0"/>
                        </a:rPr>
                        <a:t>Hombres, mujeres</a:t>
                      </a:r>
                      <a:endParaRPr lang="x-es-XL" sz="2800" dirty="0">
                        <a:solidFill>
                          <a:schemeClr val="bg1"/>
                        </a:solidFill>
                        <a:latin typeface="Arial Narrow" panose="020B0606020202030204" pitchFamily="34" charset="0"/>
                      </a:endParaRPr>
                    </a:p>
                  </a:txBody>
                  <a:tcPr/>
                </a:tc>
                <a:tc>
                  <a:txBody>
                    <a:bodyPr/>
                    <a:lstStyle/>
                    <a:p>
                      <a:pPr algn="ctr" rtl="0"/>
                      <a:r>
                        <a:rPr lang="x-es-XL" sz="2800" b="0" i="0" u="none" baseline="0">
                          <a:solidFill>
                            <a:schemeClr val="bg1"/>
                          </a:solidFill>
                          <a:latin typeface="Arial Narrow" panose="020B0606020202030204" pitchFamily="34" charset="0"/>
                          <a:ea typeface="Arial Narrow" panose="020B0606020202030204" pitchFamily="34" charset="0"/>
                          <a:cs typeface="Arial Narrow" panose="020B0606020202030204" pitchFamily="34" charset="0"/>
                        </a:rPr>
                        <a:t>XX %, XX %</a:t>
                      </a:r>
                      <a:endParaRPr lang="x-es-XL" sz="2800" dirty="0">
                        <a:solidFill>
                          <a:schemeClr val="bg1"/>
                        </a:solidFill>
                        <a:latin typeface="Arial Narrow" panose="020B0606020202030204" pitchFamily="34" charset="0"/>
                      </a:endParaRPr>
                    </a:p>
                  </a:txBody>
                  <a:tcPr/>
                </a:tc>
                <a:tc>
                  <a:txBody>
                    <a:bodyPr/>
                    <a:lstStyle/>
                    <a:p>
                      <a:pPr algn="ctr" rtl="0"/>
                      <a:r>
                        <a:rPr lang="x-es-XL" sz="2800" b="0" i="0" u="none" baseline="0">
                          <a:solidFill>
                            <a:schemeClr val="bg1"/>
                          </a:solidFill>
                          <a:latin typeface="Arial Narrow" panose="020B0606020202030204" pitchFamily="34" charset="0"/>
                          <a:ea typeface="Arial Narrow" panose="020B0606020202030204" pitchFamily="34" charset="0"/>
                          <a:cs typeface="Arial Narrow" panose="020B0606020202030204" pitchFamily="34" charset="0"/>
                        </a:rPr>
                        <a:t>75 %, 25 %</a:t>
                      </a:r>
                    </a:p>
                  </a:txBody>
                  <a:tcPr/>
                </a:tc>
                <a:extLst>
                  <a:ext uri="{0D108BD9-81ED-4DB2-BD59-A6C34878D82A}">
                    <a16:rowId xmlns:a16="http://schemas.microsoft.com/office/drawing/2014/main" val="70786436"/>
                  </a:ext>
                </a:extLst>
              </a:tr>
              <a:tr h="532921">
                <a:tc>
                  <a:txBody>
                    <a:bodyPr/>
                    <a:lstStyle/>
                    <a:p>
                      <a:pPr algn="l" rtl="0"/>
                      <a:r>
                        <a:rPr lang="x-es-XL" sz="2800" b="0" i="0" u="none" baseline="0">
                          <a:solidFill>
                            <a:schemeClr val="bg1"/>
                          </a:solidFill>
                          <a:latin typeface="Arial Narrow" panose="020B0606020202030204" pitchFamily="34" charset="0"/>
                          <a:ea typeface="Arial Narrow" panose="020B0606020202030204" pitchFamily="34" charset="0"/>
                          <a:cs typeface="Arial Narrow" panose="020B0606020202030204" pitchFamily="34" charset="0"/>
                        </a:rPr>
                        <a:t>Conservación de nuevos socios</a:t>
                      </a:r>
                    </a:p>
                  </a:txBody>
                  <a:tcPr/>
                </a:tc>
                <a:tc>
                  <a:txBody>
                    <a:bodyPr/>
                    <a:lstStyle/>
                    <a:p>
                      <a:pPr algn="ctr" rtl="0"/>
                      <a:r>
                        <a:rPr lang="x-es-XL" sz="2800" b="0" i="0" u="none" baseline="0">
                          <a:solidFill>
                            <a:schemeClr val="bg1"/>
                          </a:solidFill>
                          <a:latin typeface="Arial Narrow" panose="020B0606020202030204" pitchFamily="34" charset="0"/>
                          <a:ea typeface="Arial Narrow" panose="020B0606020202030204" pitchFamily="34" charset="0"/>
                          <a:cs typeface="Arial Narrow" panose="020B0606020202030204" pitchFamily="34" charset="0"/>
                        </a:rPr>
                        <a:t>XX % </a:t>
                      </a:r>
                      <a:endParaRPr lang="x-es-XL" sz="2800" dirty="0">
                        <a:solidFill>
                          <a:schemeClr val="bg1"/>
                        </a:solidFill>
                        <a:latin typeface="Arial Narrow" panose="020B0606020202030204" pitchFamily="34" charset="0"/>
                      </a:endParaRPr>
                    </a:p>
                  </a:txBody>
                  <a:tcPr/>
                </a:tc>
                <a:tc>
                  <a:txBody>
                    <a:bodyPr/>
                    <a:lstStyle/>
                    <a:p>
                      <a:pPr algn="ctr" rtl="0"/>
                      <a:r>
                        <a:rPr lang="x-es-XL" sz="2800" b="0" i="0" u="none" baseline="0">
                          <a:solidFill>
                            <a:schemeClr val="bg1"/>
                          </a:solidFill>
                          <a:latin typeface="Arial Narrow" panose="020B0606020202030204" pitchFamily="34" charset="0"/>
                          <a:ea typeface="Arial Narrow" panose="020B0606020202030204" pitchFamily="34" charset="0"/>
                          <a:cs typeface="Arial Narrow" panose="020B0606020202030204" pitchFamily="34" charset="0"/>
                        </a:rPr>
                        <a:t>88 %</a:t>
                      </a:r>
                    </a:p>
                  </a:txBody>
                  <a:tcPr/>
                </a:tc>
                <a:extLst>
                  <a:ext uri="{0D108BD9-81ED-4DB2-BD59-A6C34878D82A}">
                    <a16:rowId xmlns:a16="http://schemas.microsoft.com/office/drawing/2014/main" val="3283442716"/>
                  </a:ext>
                </a:extLst>
              </a:tr>
              <a:tr h="955460">
                <a:tc>
                  <a:txBody>
                    <a:bodyPr/>
                    <a:lstStyle/>
                    <a:p>
                      <a:pPr algn="l" rtl="0"/>
                      <a:r>
                        <a:rPr lang="x-es-XL" sz="2800" b="0" i="0" u="none" baseline="0">
                          <a:solidFill>
                            <a:schemeClr val="bg1"/>
                          </a:solidFill>
                          <a:latin typeface="Arial Narrow" panose="020B0606020202030204" pitchFamily="34" charset="0"/>
                          <a:ea typeface="Arial Narrow" panose="020B0606020202030204" pitchFamily="34" charset="0"/>
                          <a:cs typeface="Arial Narrow" panose="020B0606020202030204" pitchFamily="34" charset="0"/>
                        </a:rPr>
                        <a:t>Conservación de socios existentes</a:t>
                      </a:r>
                      <a:endParaRPr lang="x-es-XL" sz="2800" dirty="0">
                        <a:solidFill>
                          <a:schemeClr val="bg1"/>
                        </a:solidFill>
                        <a:latin typeface="Arial Narrow" panose="020B0606020202030204" pitchFamily="34" charset="0"/>
                      </a:endParaRPr>
                    </a:p>
                  </a:txBody>
                  <a:tcPr/>
                </a:tc>
                <a:tc>
                  <a:txBody>
                    <a:bodyPr/>
                    <a:lstStyle/>
                    <a:p>
                      <a:pPr algn="ctr" rtl="0"/>
                      <a:r>
                        <a:rPr lang="x-es-XL" sz="2800" b="0" i="0" u="none" baseline="0">
                          <a:solidFill>
                            <a:schemeClr val="bg1"/>
                          </a:solidFill>
                          <a:latin typeface="Arial Narrow" panose="020B0606020202030204" pitchFamily="34" charset="0"/>
                          <a:ea typeface="Arial Narrow" panose="020B0606020202030204" pitchFamily="34" charset="0"/>
                          <a:cs typeface="Arial Narrow" panose="020B0606020202030204" pitchFamily="34" charset="0"/>
                        </a:rPr>
                        <a:t>XX % </a:t>
                      </a:r>
                      <a:endParaRPr lang="x-es-XL" sz="2800" dirty="0">
                        <a:solidFill>
                          <a:schemeClr val="bg1"/>
                        </a:solidFill>
                        <a:latin typeface="Arial Narrow" panose="020B0606020202030204" pitchFamily="34" charset="0"/>
                      </a:endParaRPr>
                    </a:p>
                  </a:txBody>
                  <a:tcPr/>
                </a:tc>
                <a:tc>
                  <a:txBody>
                    <a:bodyPr/>
                    <a:lstStyle/>
                    <a:p>
                      <a:pPr algn="ctr" rtl="0"/>
                      <a:r>
                        <a:rPr lang="x-es-XL" sz="2800" b="0" i="0" u="none" baseline="0">
                          <a:solidFill>
                            <a:schemeClr val="bg1"/>
                          </a:solidFill>
                          <a:latin typeface="Arial Narrow" panose="020B0606020202030204" pitchFamily="34" charset="0"/>
                          <a:ea typeface="Arial Narrow" panose="020B0606020202030204" pitchFamily="34" charset="0"/>
                          <a:cs typeface="Arial Narrow" panose="020B0606020202030204" pitchFamily="34" charset="0"/>
                        </a:rPr>
                        <a:t>88 %</a:t>
                      </a:r>
                    </a:p>
                  </a:txBody>
                  <a:tcPr/>
                </a:tc>
                <a:extLst>
                  <a:ext uri="{0D108BD9-81ED-4DB2-BD59-A6C34878D82A}">
                    <a16:rowId xmlns:a16="http://schemas.microsoft.com/office/drawing/2014/main" val="919182166"/>
                  </a:ext>
                </a:extLst>
              </a:tr>
              <a:tr h="955460">
                <a:tc>
                  <a:txBody>
                    <a:bodyPr/>
                    <a:lstStyle/>
                    <a:p>
                      <a:pPr algn="l" rtl="0"/>
                      <a:r>
                        <a:rPr lang="x-es-XL" sz="2800" b="0" i="0" u="none" baseline="0">
                          <a:solidFill>
                            <a:schemeClr val="bg1"/>
                          </a:solidFill>
                          <a:latin typeface="Arial Narrow" panose="020B0606020202030204" pitchFamily="34" charset="0"/>
                          <a:ea typeface="Arial Narrow" panose="020B0606020202030204" pitchFamily="34" charset="0"/>
                          <a:cs typeface="Arial Narrow" panose="020B0606020202030204" pitchFamily="34" charset="0"/>
                        </a:rPr>
                        <a:t>Socios de menos de 50 años de edad</a:t>
                      </a:r>
                    </a:p>
                  </a:txBody>
                  <a:tcPr/>
                </a:tc>
                <a:tc>
                  <a:txBody>
                    <a:bodyPr/>
                    <a:lstStyle/>
                    <a:p>
                      <a:pPr algn="ctr" rtl="0"/>
                      <a:r>
                        <a:rPr lang="x-es-XL" sz="2800" b="0" i="0" u="none" baseline="0">
                          <a:solidFill>
                            <a:schemeClr val="bg1"/>
                          </a:solidFill>
                          <a:latin typeface="Arial Narrow" panose="020B0606020202030204" pitchFamily="34" charset="0"/>
                          <a:ea typeface="Arial Narrow" panose="020B0606020202030204" pitchFamily="34" charset="0"/>
                          <a:cs typeface="Arial Narrow" panose="020B0606020202030204" pitchFamily="34" charset="0"/>
                        </a:rPr>
                        <a:t>XX % </a:t>
                      </a:r>
                      <a:endParaRPr lang="x-es-XL" sz="2800" dirty="0">
                        <a:solidFill>
                          <a:schemeClr val="bg1"/>
                        </a:solidFill>
                        <a:latin typeface="Arial Narrow" panose="020B0606020202030204" pitchFamily="34" charset="0"/>
                      </a:endParaRPr>
                    </a:p>
                  </a:txBody>
                  <a:tcPr/>
                </a:tc>
                <a:tc>
                  <a:txBody>
                    <a:bodyPr/>
                    <a:lstStyle/>
                    <a:p>
                      <a:pPr algn="ctr" rtl="0"/>
                      <a:r>
                        <a:rPr lang="x-es-XL" sz="2800" b="0" i="0" u="none" baseline="0">
                          <a:solidFill>
                            <a:schemeClr val="bg1"/>
                          </a:solidFill>
                          <a:latin typeface="Arial Narrow" panose="020B0606020202030204" pitchFamily="34" charset="0"/>
                          <a:ea typeface="Arial Narrow" panose="020B0606020202030204" pitchFamily="34" charset="0"/>
                          <a:cs typeface="Arial Narrow" panose="020B0606020202030204" pitchFamily="34" charset="0"/>
                        </a:rPr>
                        <a:t>22 %</a:t>
                      </a:r>
                    </a:p>
                  </a:txBody>
                  <a:tcPr/>
                </a:tc>
                <a:extLst>
                  <a:ext uri="{0D108BD9-81ED-4DB2-BD59-A6C34878D82A}">
                    <a16:rowId xmlns:a16="http://schemas.microsoft.com/office/drawing/2014/main" val="782785953"/>
                  </a:ext>
                </a:extLst>
              </a:tr>
              <a:tr h="955460">
                <a:tc>
                  <a:txBody>
                    <a:bodyPr/>
                    <a:lstStyle/>
                    <a:p>
                      <a:pPr algn="l" rtl="0"/>
                      <a:r>
                        <a:rPr lang="x-es-XL" sz="2800" b="0" i="0" u="none" baseline="0" dirty="0">
                          <a:solidFill>
                            <a:schemeClr val="bg1"/>
                          </a:solidFill>
                          <a:latin typeface="Arial Narrow" panose="020B0606020202030204" pitchFamily="34" charset="0"/>
                          <a:ea typeface="Arial Narrow" panose="020B0606020202030204" pitchFamily="34" charset="0"/>
                          <a:cs typeface="Arial Narrow" panose="020B0606020202030204" pitchFamily="34" charset="0"/>
                        </a:rPr>
                        <a:t>Socios de más de 50 años de edad</a:t>
                      </a:r>
                    </a:p>
                  </a:txBody>
                  <a:tcPr/>
                </a:tc>
                <a:tc>
                  <a:txBody>
                    <a:bodyPr/>
                    <a:lstStyle/>
                    <a:p>
                      <a:pPr algn="ctr" rtl="0"/>
                      <a:r>
                        <a:rPr lang="x-es-XL" sz="2800" b="0" i="0" u="none" baseline="0">
                          <a:solidFill>
                            <a:schemeClr val="bg1"/>
                          </a:solidFill>
                          <a:latin typeface="Arial Narrow" panose="020B0606020202030204" pitchFamily="34" charset="0"/>
                          <a:ea typeface="Arial Narrow" panose="020B0606020202030204" pitchFamily="34" charset="0"/>
                          <a:cs typeface="Arial Narrow" panose="020B0606020202030204" pitchFamily="34" charset="0"/>
                        </a:rPr>
                        <a:t>XX % </a:t>
                      </a:r>
                      <a:endParaRPr lang="x-es-XL" sz="2800" dirty="0">
                        <a:solidFill>
                          <a:schemeClr val="bg1"/>
                        </a:solidFill>
                        <a:latin typeface="Arial Narrow" panose="020B0606020202030204" pitchFamily="34" charset="0"/>
                      </a:endParaRPr>
                    </a:p>
                  </a:txBody>
                  <a:tcPr/>
                </a:tc>
                <a:tc>
                  <a:txBody>
                    <a:bodyPr/>
                    <a:lstStyle/>
                    <a:p>
                      <a:pPr algn="ctr" rtl="0"/>
                      <a:r>
                        <a:rPr lang="x-es-XL" sz="2800" b="0" i="0" u="none" baseline="0">
                          <a:solidFill>
                            <a:schemeClr val="bg1"/>
                          </a:solidFill>
                          <a:latin typeface="Arial Narrow" panose="020B0606020202030204" pitchFamily="34" charset="0"/>
                          <a:ea typeface="Arial Narrow" panose="020B0606020202030204" pitchFamily="34" charset="0"/>
                          <a:cs typeface="Arial Narrow" panose="020B0606020202030204" pitchFamily="34" charset="0"/>
                        </a:rPr>
                        <a:t>52 %</a:t>
                      </a:r>
                    </a:p>
                  </a:txBody>
                  <a:tcPr/>
                </a:tc>
                <a:extLst>
                  <a:ext uri="{0D108BD9-81ED-4DB2-BD59-A6C34878D82A}">
                    <a16:rowId xmlns:a16="http://schemas.microsoft.com/office/drawing/2014/main" val="1635851778"/>
                  </a:ext>
                </a:extLst>
              </a:tr>
              <a:tr h="518679">
                <a:tc>
                  <a:txBody>
                    <a:bodyPr/>
                    <a:lstStyle/>
                    <a:p>
                      <a:pPr algn="l" rtl="0"/>
                      <a:r>
                        <a:rPr lang="x-es-XL" sz="2800" b="0" i="0" u="none" baseline="0" dirty="0">
                          <a:solidFill>
                            <a:schemeClr val="bg1"/>
                          </a:solidFill>
                          <a:latin typeface="Arial Narrow" panose="020B0606020202030204" pitchFamily="34" charset="0"/>
                          <a:ea typeface="Arial Narrow" panose="020B0606020202030204" pitchFamily="34" charset="0"/>
                          <a:cs typeface="Arial Narrow" panose="020B0606020202030204" pitchFamily="34" charset="0"/>
                        </a:rPr>
                        <a:t>Edad no reportada</a:t>
                      </a:r>
                      <a:endParaRPr lang="x-es-XL" sz="2800" dirty="0">
                        <a:solidFill>
                          <a:schemeClr val="bg1"/>
                        </a:solidFill>
                        <a:latin typeface="Arial Narrow" panose="020B0606020202030204" pitchFamily="34" charset="0"/>
                      </a:endParaRPr>
                    </a:p>
                  </a:txBody>
                  <a:tcPr/>
                </a:tc>
                <a:tc>
                  <a:txBody>
                    <a:bodyPr/>
                    <a:lstStyle/>
                    <a:p>
                      <a:pPr algn="ctr" rtl="0"/>
                      <a:r>
                        <a:rPr lang="x-es-XL" sz="2800" b="0" i="0" u="none" baseline="0">
                          <a:solidFill>
                            <a:schemeClr val="bg1"/>
                          </a:solidFill>
                          <a:latin typeface="Arial Narrow" panose="020B0606020202030204" pitchFamily="34" charset="0"/>
                          <a:ea typeface="Arial Narrow" panose="020B0606020202030204" pitchFamily="34" charset="0"/>
                          <a:cs typeface="Arial Narrow" panose="020B0606020202030204" pitchFamily="34" charset="0"/>
                        </a:rPr>
                        <a:t>XX % </a:t>
                      </a:r>
                      <a:endParaRPr lang="x-es-XL" sz="2800" dirty="0">
                        <a:solidFill>
                          <a:schemeClr val="bg1"/>
                        </a:solidFill>
                        <a:latin typeface="Arial Narrow" panose="020B0606020202030204" pitchFamily="34" charset="0"/>
                      </a:endParaRPr>
                    </a:p>
                  </a:txBody>
                  <a:tcPr/>
                </a:tc>
                <a:tc>
                  <a:txBody>
                    <a:bodyPr/>
                    <a:lstStyle/>
                    <a:p>
                      <a:pPr algn="ctr" rtl="0"/>
                      <a:r>
                        <a:rPr lang="x-es-XL" sz="2800" b="0" i="0" u="none" baseline="0" dirty="0">
                          <a:solidFill>
                            <a:schemeClr val="bg1"/>
                          </a:solidFill>
                          <a:latin typeface="Arial Narrow" panose="020B0606020202030204" pitchFamily="34" charset="0"/>
                          <a:ea typeface="Arial Narrow" panose="020B0606020202030204" pitchFamily="34" charset="0"/>
                          <a:cs typeface="Arial Narrow" panose="020B0606020202030204" pitchFamily="34" charset="0"/>
                        </a:rPr>
                        <a:t>26 %</a:t>
                      </a:r>
                    </a:p>
                  </a:txBody>
                  <a:tcPr/>
                </a:tc>
                <a:extLst>
                  <a:ext uri="{0D108BD9-81ED-4DB2-BD59-A6C34878D82A}">
                    <a16:rowId xmlns:a16="http://schemas.microsoft.com/office/drawing/2014/main" val="1614401847"/>
                  </a:ext>
                </a:extLst>
              </a:tr>
            </a:tbl>
          </a:graphicData>
        </a:graphic>
      </p:graphicFrame>
      <p:sp>
        <p:nvSpPr>
          <p:cNvPr id="7" name="Rectangle 6"/>
          <p:cNvSpPr/>
          <p:nvPr/>
        </p:nvSpPr>
        <p:spPr>
          <a:xfrm>
            <a:off x="262835" y="543826"/>
            <a:ext cx="6096000" cy="701731"/>
          </a:xfrm>
          <a:prstGeom prst="rect">
            <a:avLst/>
          </a:prstGeom>
        </p:spPr>
        <p:txBody>
          <a:bodyPr>
            <a:spAutoFit/>
          </a:bodyPr>
          <a:lstStyle/>
          <a:p>
            <a:pPr lvl="0" algn="l" rtl="0">
              <a:lnSpc>
                <a:spcPct val="90000"/>
              </a:lnSpc>
              <a:spcBef>
                <a:spcPts val="1000"/>
              </a:spcBef>
            </a:pPr>
            <a:r>
              <a:rPr lang="x-es-XL" sz="4400" b="1" i="0" u="none" cap="all" baseline="0" dirty="0">
                <a:solidFill>
                  <a:prstClr val="white"/>
                </a:solidFill>
              </a:rPr>
              <a:t>Distrito xxxx: </a:t>
            </a:r>
          </a:p>
        </p:txBody>
      </p:sp>
      <p:sp>
        <p:nvSpPr>
          <p:cNvPr id="8" name="TextBox 7"/>
          <p:cNvSpPr txBox="1"/>
          <p:nvPr/>
        </p:nvSpPr>
        <p:spPr>
          <a:xfrm>
            <a:off x="4782932" y="521062"/>
            <a:ext cx="3379304" cy="830997"/>
          </a:xfrm>
          <a:prstGeom prst="rect">
            <a:avLst/>
          </a:prstGeom>
          <a:noFill/>
        </p:spPr>
        <p:txBody>
          <a:bodyPr wrap="square" rtlCol="0">
            <a:spAutoFit/>
          </a:bodyPr>
          <a:lstStyle/>
          <a:p>
            <a:pPr algn="ctr" rtl="0"/>
            <a:r>
              <a:rPr lang="x-es-XL" sz="2400" b="0" i="0" u="none" baseline="0" dirty="0">
                <a:solidFill>
                  <a:schemeClr val="bg1"/>
                </a:solidFill>
              </a:rPr>
              <a:t>XXXX SOCIOS</a:t>
            </a:r>
          </a:p>
          <a:p>
            <a:pPr algn="ctr" rtl="0"/>
            <a:r>
              <a:rPr lang="x-es-XL" sz="2400" b="0" i="0" u="none" baseline="0" dirty="0">
                <a:solidFill>
                  <a:srgbClr val="01B4E7"/>
                </a:solidFill>
              </a:rPr>
              <a:t>+/− XXX desde 2018</a:t>
            </a:r>
          </a:p>
        </p:txBody>
      </p:sp>
      <p:sp>
        <p:nvSpPr>
          <p:cNvPr id="16" name="TextBox 15"/>
          <p:cNvSpPr txBox="1"/>
          <p:nvPr/>
        </p:nvSpPr>
        <p:spPr>
          <a:xfrm>
            <a:off x="8162236" y="484312"/>
            <a:ext cx="3379304" cy="830997"/>
          </a:xfrm>
          <a:prstGeom prst="rect">
            <a:avLst/>
          </a:prstGeom>
          <a:noFill/>
        </p:spPr>
        <p:txBody>
          <a:bodyPr wrap="square" rtlCol="0">
            <a:spAutoFit/>
          </a:bodyPr>
          <a:lstStyle/>
          <a:p>
            <a:pPr algn="ctr" rtl="0"/>
            <a:r>
              <a:rPr lang="x-es-XL" sz="2400" b="0" i="0" u="none" baseline="0" dirty="0">
                <a:solidFill>
                  <a:schemeClr val="bg1"/>
                </a:solidFill>
              </a:rPr>
              <a:t>XX CLUBES</a:t>
            </a:r>
          </a:p>
          <a:p>
            <a:pPr algn="ctr" rtl="0"/>
            <a:r>
              <a:rPr lang="x-es-XL" sz="2400" b="0" i="0" u="none" baseline="0" dirty="0">
                <a:solidFill>
                  <a:srgbClr val="01B4E7"/>
                </a:solidFill>
              </a:rPr>
              <a:t>+/− XXX desde 2018</a:t>
            </a:r>
          </a:p>
        </p:txBody>
      </p:sp>
    </p:spTree>
    <p:custDataLst>
      <p:tags r:id="rId1"/>
    </p:custDataLst>
    <p:extLst>
      <p:ext uri="{BB962C8B-B14F-4D97-AF65-F5344CB8AC3E}">
        <p14:creationId xmlns:p14="http://schemas.microsoft.com/office/powerpoint/2010/main" val="1326336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7"/>
          <p:cNvSpPr txBox="1">
            <a:spLocks/>
          </p:cNvSpPr>
          <p:nvPr/>
        </p:nvSpPr>
        <p:spPr>
          <a:xfrm>
            <a:off x="4305300" y="-26204"/>
            <a:ext cx="7904748" cy="6884203"/>
          </a:xfrm>
          <a:prstGeom prst="rect">
            <a:avLst/>
          </a:prstGeom>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x-es-XL" dirty="0"/>
          </a:p>
        </p:txBody>
      </p:sp>
      <p:sp>
        <p:nvSpPr>
          <p:cNvPr id="2" name="Text Placeholder 1"/>
          <p:cNvSpPr>
            <a:spLocks noGrp="1"/>
          </p:cNvSpPr>
          <p:nvPr>
            <p:ph type="body" sz="quarter" idx="14"/>
          </p:nvPr>
        </p:nvSpPr>
        <p:spPr>
          <a:xfrm>
            <a:off x="5333006" y="234690"/>
            <a:ext cx="6469972" cy="1135062"/>
          </a:xfrm>
        </p:spPr>
        <p:txBody>
          <a:bodyPr/>
          <a:lstStyle/>
          <a:p>
            <a:pPr algn="l" rtl="0"/>
            <a:r>
              <a:rPr lang="x-es-XL" sz="3600" b="1" i="0" u="none" baseline="0" dirty="0"/>
              <a:t>¿QUÉ DESEAN OBTENER LOS SOCIOS?  </a:t>
            </a:r>
          </a:p>
        </p:txBody>
      </p:sp>
      <p:sp>
        <p:nvSpPr>
          <p:cNvPr id="23" name="Subtitle 22">
            <a:extLst>
              <a:ext uri="{FF2B5EF4-FFF2-40B4-BE49-F238E27FC236}">
                <a16:creationId xmlns:a16="http://schemas.microsoft.com/office/drawing/2014/main" id="{A434ED2D-D6D8-4B5B-ADB9-DEC1605C712E}"/>
              </a:ext>
            </a:extLst>
          </p:cNvPr>
          <p:cNvSpPr>
            <a:spLocks noGrp="1"/>
          </p:cNvSpPr>
          <p:nvPr>
            <p:ph type="subTitle" idx="1"/>
          </p:nvPr>
        </p:nvSpPr>
        <p:spPr>
          <a:xfrm>
            <a:off x="6724846" y="1877630"/>
            <a:ext cx="4734839" cy="1039437"/>
          </a:xfrm>
        </p:spPr>
        <p:txBody>
          <a:bodyPr>
            <a:noAutofit/>
          </a:bodyPr>
          <a:lstStyle/>
          <a:p>
            <a:pPr algn="l" rtl="0">
              <a:lnSpc>
                <a:spcPct val="100000"/>
              </a:lnSpc>
              <a:spcBef>
                <a:spcPts val="0"/>
              </a:spcBef>
            </a:pPr>
            <a:r>
              <a:rPr lang="x-es-XL" sz="3600" b="0" i="0" u="none" baseline="0">
                <a:latin typeface="Arial Narrow" panose="020B0606020202030204" pitchFamily="34" charset="0"/>
                <a:cs typeface="Arial" panose="020B0604020202020204" pitchFamily="34" charset="0"/>
              </a:rPr>
              <a:t>Servicio en la comunidad local</a:t>
            </a:r>
          </a:p>
          <a:p>
            <a:pPr algn="l" rtl="0">
              <a:lnSpc>
                <a:spcPct val="100000"/>
              </a:lnSpc>
              <a:spcBef>
                <a:spcPts val="0"/>
              </a:spcBef>
            </a:pPr>
            <a:endParaRPr lang="x-es-XL" altLang="en-US" sz="3600" dirty="0">
              <a:latin typeface="Arial Narrow" panose="020B0606020202030204" pitchFamily="34" charset="0"/>
              <a:cs typeface="Arial" panose="020B0604020202020204" pitchFamily="34" charset="0"/>
            </a:endParaRPr>
          </a:p>
          <a:p>
            <a:pPr algn="l" rtl="0">
              <a:lnSpc>
                <a:spcPct val="100000"/>
              </a:lnSpc>
              <a:spcBef>
                <a:spcPts val="0"/>
              </a:spcBef>
            </a:pPr>
            <a:endParaRPr lang="x-es-XL" altLang="en-US" sz="3600" dirty="0">
              <a:latin typeface="Arial Narrow" panose="020B060602020203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6647C287-A576-402A-AF07-EAA7B4836050}"/>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sz="1200" b="0" i="0" u="none" strike="noStrike" kern="1200" cap="none" spc="0" normalizeH="0" baseline="0">
                <a:ln>
                  <a:noFill/>
                </a:ln>
                <a:solidFill>
                  <a:prstClr val="white"/>
                </a:solidFill>
                <a:effectLst/>
                <a:uLnTx/>
                <a:uFillTx/>
                <a:latin typeface="Arial" panose="020B06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x-es-XL" sz="1200" b="0" i="0" u="none" strike="noStrike" kern="1200" cap="none" spc="0" normalizeH="0" baseline="0" noProof="0" dirty="0">
              <a:ln>
                <a:noFill/>
              </a:ln>
              <a:solidFill>
                <a:prstClr val="white"/>
              </a:solidFill>
              <a:effectLst/>
              <a:uLnTx/>
              <a:uFillTx/>
              <a:latin typeface="Arial" panose="020B0604020202020204"/>
              <a:ea typeface="+mn-ea"/>
              <a:cs typeface="Arial"/>
              <a:sym typeface="Arial"/>
            </a:endParaRPr>
          </a:p>
        </p:txBody>
      </p:sp>
      <p:pic>
        <p:nvPicPr>
          <p:cNvPr id="7" name="Picture 8" descr="Picture 8"/>
          <p:cNvPicPr>
            <a:picLocks noChangeAspect="1"/>
          </p:cNvPicPr>
          <p:nvPr/>
        </p:nvPicPr>
        <p:blipFill>
          <a:blip r:embed="rId4" cstate="screen">
            <a:biLevel thresh="25000"/>
            <a:extLst>
              <a:ext uri="{28A0092B-C50C-407E-A947-70E740481C1C}">
                <a14:useLocalDpi xmlns:a14="http://schemas.microsoft.com/office/drawing/2010/main"/>
              </a:ext>
            </a:extLst>
          </a:blip>
          <a:stretch>
            <a:fillRect/>
          </a:stretch>
        </p:blipFill>
        <p:spPr>
          <a:xfrm>
            <a:off x="5333006" y="5263429"/>
            <a:ext cx="902718" cy="902718"/>
          </a:xfrm>
          <a:prstGeom prst="rect">
            <a:avLst/>
          </a:prstGeom>
          <a:ln>
            <a:noFill/>
          </a:ln>
          <a:effectLst>
            <a:outerShdw blurRad="292100" dist="139700" dir="2700000" algn="tl" rotWithShape="0">
              <a:srgbClr val="333333">
                <a:alpha val="65000"/>
              </a:srgbClr>
            </a:outerShdw>
          </a:effectLst>
        </p:spPr>
      </p:pic>
      <p:pic>
        <p:nvPicPr>
          <p:cNvPr id="9" name="Picture 10" descr="Picture 10"/>
          <p:cNvPicPr>
            <a:picLocks noChangeAspect="1"/>
          </p:cNvPicPr>
          <p:nvPr/>
        </p:nvPicPr>
        <p:blipFill>
          <a:blip r:embed="rId5" cstate="screen">
            <a:biLevel thresh="25000"/>
            <a:extLst>
              <a:ext uri="{28A0092B-C50C-407E-A947-70E740481C1C}">
                <a14:useLocalDpi xmlns:a14="http://schemas.microsoft.com/office/drawing/2010/main"/>
              </a:ext>
            </a:extLst>
          </a:blip>
          <a:stretch>
            <a:fillRect/>
          </a:stretch>
        </p:blipFill>
        <p:spPr>
          <a:xfrm>
            <a:off x="5262925" y="3449778"/>
            <a:ext cx="1149409" cy="1153107"/>
          </a:xfrm>
          <a:prstGeom prst="rect">
            <a:avLst/>
          </a:prstGeom>
          <a:ln>
            <a:noFill/>
          </a:ln>
          <a:effectLst>
            <a:outerShdw blurRad="292100" dist="139700" dir="2700000" algn="tl" rotWithShape="0">
              <a:srgbClr val="333333">
                <a:alpha val="65000"/>
              </a:srgbClr>
            </a:outerShdw>
          </a:effectLst>
        </p:spPr>
      </p:pic>
      <p:pic>
        <p:nvPicPr>
          <p:cNvPr id="10" name="Picture 4" descr="Picture 4"/>
          <p:cNvPicPr>
            <a:picLocks noChangeAspect="1"/>
          </p:cNvPicPr>
          <p:nvPr/>
        </p:nvPicPr>
        <p:blipFill>
          <a:blip r:embed="rId6" cstate="screen">
            <a:biLevel thresh="25000"/>
            <a:extLst>
              <a:ext uri="{28A0092B-C50C-407E-A947-70E740481C1C}">
                <a14:useLocalDpi xmlns:a14="http://schemas.microsoft.com/office/drawing/2010/main"/>
              </a:ext>
            </a:extLst>
          </a:blip>
          <a:stretch>
            <a:fillRect/>
          </a:stretch>
        </p:blipFill>
        <p:spPr>
          <a:xfrm>
            <a:off x="5154877" y="1768621"/>
            <a:ext cx="1257457" cy="1257457"/>
          </a:xfrm>
          <a:prstGeom prst="rect">
            <a:avLst/>
          </a:prstGeom>
          <a:ln>
            <a:noFill/>
          </a:ln>
          <a:effectLst>
            <a:outerShdw blurRad="292100" dist="139700" dir="2700000" algn="tl" rotWithShape="0">
              <a:srgbClr val="333333">
                <a:alpha val="65000"/>
              </a:srgbClr>
            </a:outerShdw>
          </a:effectLst>
        </p:spPr>
      </p:pic>
      <p:sp>
        <p:nvSpPr>
          <p:cNvPr id="12" name="Subtitle 22">
            <a:extLst>
              <a:ext uri="{FF2B5EF4-FFF2-40B4-BE49-F238E27FC236}">
                <a16:creationId xmlns:a16="http://schemas.microsoft.com/office/drawing/2014/main" id="{A434ED2D-D6D8-4B5B-ADB9-DEC1605C712E}"/>
              </a:ext>
            </a:extLst>
          </p:cNvPr>
          <p:cNvSpPr txBox="1">
            <a:spLocks/>
          </p:cNvSpPr>
          <p:nvPr/>
        </p:nvSpPr>
        <p:spPr>
          <a:xfrm>
            <a:off x="6724846" y="3642757"/>
            <a:ext cx="4734839" cy="71322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rtl="0">
              <a:lnSpc>
                <a:spcPct val="100000"/>
              </a:lnSpc>
              <a:spcBef>
                <a:spcPts val="0"/>
              </a:spcBef>
            </a:pPr>
            <a:r>
              <a:rPr lang="x-es-XL" sz="3600" b="0" i="0" u="none" baseline="0">
                <a:latin typeface="Arial Narrow" panose="020B0606020202030204" pitchFamily="34" charset="0"/>
                <a:cs typeface="Arial" panose="020B0604020202020204" pitchFamily="34" charset="0"/>
              </a:rPr>
              <a:t>Conexiones con otras personas</a:t>
            </a:r>
          </a:p>
          <a:p>
            <a:pPr algn="l" rtl="0">
              <a:lnSpc>
                <a:spcPct val="100000"/>
              </a:lnSpc>
              <a:spcBef>
                <a:spcPts val="0"/>
              </a:spcBef>
            </a:pPr>
            <a:endParaRPr lang="x-es-XL" altLang="en-US" sz="3600" dirty="0">
              <a:latin typeface="Arial Narrow" panose="020B0606020202030204" pitchFamily="34" charset="0"/>
              <a:cs typeface="Arial" panose="020B0604020202020204" pitchFamily="34" charset="0"/>
            </a:endParaRPr>
          </a:p>
        </p:txBody>
      </p:sp>
      <p:sp>
        <p:nvSpPr>
          <p:cNvPr id="13" name="Subtitle 22">
            <a:extLst>
              <a:ext uri="{FF2B5EF4-FFF2-40B4-BE49-F238E27FC236}">
                <a16:creationId xmlns:a16="http://schemas.microsoft.com/office/drawing/2014/main" id="{A434ED2D-D6D8-4B5B-ADB9-DEC1605C712E}"/>
              </a:ext>
            </a:extLst>
          </p:cNvPr>
          <p:cNvSpPr txBox="1">
            <a:spLocks/>
          </p:cNvSpPr>
          <p:nvPr/>
        </p:nvSpPr>
        <p:spPr>
          <a:xfrm>
            <a:off x="6724846" y="5081670"/>
            <a:ext cx="4734839" cy="197576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rtl="0">
              <a:lnSpc>
                <a:spcPct val="100000"/>
              </a:lnSpc>
              <a:spcBef>
                <a:spcPts val="0"/>
              </a:spcBef>
            </a:pPr>
            <a:r>
              <a:rPr lang="x-es-XL" sz="3600" b="0" i="0" u="none" baseline="0" dirty="0">
                <a:latin typeface="Arial Narrow" panose="020B0606020202030204" pitchFamily="34" charset="0"/>
                <a:cs typeface="Arial" panose="020B0604020202020204" pitchFamily="34" charset="0"/>
              </a:rPr>
              <a:t>Oportunidades para el desarrollo profesional y del liderazgo</a:t>
            </a:r>
          </a:p>
        </p:txBody>
      </p:sp>
      <p:pic>
        <p:nvPicPr>
          <p:cNvPr id="14" name="Picture 13" descr="Una imagen de una persona&#10;&#10;Description automatically generated">
            <a:extLst>
              <a:ext uri="{FF2B5EF4-FFF2-40B4-BE49-F238E27FC236}">
                <a16:creationId xmlns:a16="http://schemas.microsoft.com/office/drawing/2014/main" id="{45FDC12A-E2F8-58B3-BF8B-259251F9BEFD}"/>
              </a:ext>
            </a:extLst>
          </p:cNvPr>
          <p:cNvPicPr>
            <a:picLocks noChangeAspect="1"/>
          </p:cNvPicPr>
          <p:nvPr/>
        </p:nvPicPr>
        <p:blipFill rotWithShape="1">
          <a:blip r:embed="rId7">
            <a:extLst>
              <a:ext uri="{28A0092B-C50C-407E-A947-70E740481C1C}">
                <a14:useLocalDpi xmlns:a14="http://schemas.microsoft.com/office/drawing/2010/main" val="0"/>
              </a:ext>
            </a:extLst>
          </a:blip>
          <a:srcRect t="7812"/>
          <a:stretch/>
        </p:blipFill>
        <p:spPr>
          <a:xfrm>
            <a:off x="-8663" y="-26204"/>
            <a:ext cx="4978400" cy="6884204"/>
          </a:xfrm>
          <a:prstGeom prst="rect">
            <a:avLst/>
          </a:prstGeom>
        </p:spPr>
      </p:pic>
    </p:spTree>
    <p:custDataLst>
      <p:tags r:id="rId1"/>
    </p:custDataLst>
    <p:extLst>
      <p:ext uri="{BB962C8B-B14F-4D97-AF65-F5344CB8AC3E}">
        <p14:creationId xmlns:p14="http://schemas.microsoft.com/office/powerpoint/2010/main" val="1752491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na imagen que contiene una persona, edificio, al aire libre, grupo&#10;&#10;Description automatically generated">
            <a:extLst>
              <a:ext uri="{FF2B5EF4-FFF2-40B4-BE49-F238E27FC236}">
                <a16:creationId xmlns:a16="http://schemas.microsoft.com/office/drawing/2014/main" id="{8D95D589-386A-B409-B24E-FF4D7914CFCB}"/>
              </a:ext>
            </a:extLst>
          </p:cNvPr>
          <p:cNvPicPr>
            <a:picLocks noChangeAspect="1"/>
          </p:cNvPicPr>
          <p:nvPr/>
        </p:nvPicPr>
        <p:blipFill rotWithShape="1">
          <a:blip r:embed="rId4">
            <a:extLst>
              <a:ext uri="{28A0092B-C50C-407E-A947-70E740481C1C}">
                <a14:useLocalDpi xmlns:a14="http://schemas.microsoft.com/office/drawing/2010/main" val="0"/>
              </a:ext>
            </a:extLst>
          </a:blip>
          <a:srcRect t="28116" b="35447"/>
          <a:stretch/>
        </p:blipFill>
        <p:spPr>
          <a:xfrm>
            <a:off x="-1" y="-100014"/>
            <a:ext cx="12192001" cy="5138179"/>
          </a:xfrm>
          <a:prstGeom prst="rect">
            <a:avLst/>
          </a:prstGeom>
        </p:spPr>
      </p:pic>
      <p:sp>
        <p:nvSpPr>
          <p:cNvPr id="13" name="Rectangle 12"/>
          <p:cNvSpPr/>
          <p:nvPr/>
        </p:nvSpPr>
        <p:spPr>
          <a:xfrm>
            <a:off x="-1" y="4161381"/>
            <a:ext cx="12192001" cy="270177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x-es-XL" sz="6000" dirty="0"/>
          </a:p>
        </p:txBody>
      </p:sp>
      <p:sp>
        <p:nvSpPr>
          <p:cNvPr id="5" name="Slide Number Placeholder 4"/>
          <p:cNvSpPr>
            <a:spLocks noGrp="1"/>
          </p:cNvSpPr>
          <p:nvPr>
            <p:ph type="sldNum" sz="quarter" idx="12"/>
          </p:nvPr>
        </p:nvSpPr>
        <p:spPr/>
        <p:txBody>
          <a:bodyPr/>
          <a:lstStyle/>
          <a:p>
            <a:pPr algn="r" rtl="0"/>
            <a:fld id="{97A94E25-127B-4C48-AF96-44BA7B823777}" type="slidenum">
              <a:rPr/>
              <a:pPr/>
              <a:t>7</a:t>
            </a:fld>
            <a:endParaRPr lang="x-es-XL" dirty="0"/>
          </a:p>
        </p:txBody>
      </p:sp>
      <p:sp>
        <p:nvSpPr>
          <p:cNvPr id="11" name="Rectangle 10"/>
          <p:cNvSpPr/>
          <p:nvPr/>
        </p:nvSpPr>
        <p:spPr>
          <a:xfrm>
            <a:off x="1509309" y="3901954"/>
            <a:ext cx="9408918" cy="1136211"/>
          </a:xfrm>
          <a:prstGeom prst="rect">
            <a:avLst/>
          </a:prstGeom>
          <a:solidFill>
            <a:srgbClr val="01B4E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x-es-XL" sz="6000" dirty="0">
              <a:solidFill>
                <a:srgbClr val="01B4E7"/>
              </a:solidFill>
            </a:endParaRPr>
          </a:p>
        </p:txBody>
      </p:sp>
      <p:sp>
        <p:nvSpPr>
          <p:cNvPr id="9" name="Rectangle 8"/>
          <p:cNvSpPr/>
          <p:nvPr/>
        </p:nvSpPr>
        <p:spPr>
          <a:xfrm>
            <a:off x="1348184" y="3675528"/>
            <a:ext cx="9282328" cy="1074470"/>
          </a:xfrm>
          <a:prstGeom prst="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x-es-XL" sz="6000" dirty="0"/>
          </a:p>
        </p:txBody>
      </p:sp>
      <p:sp>
        <p:nvSpPr>
          <p:cNvPr id="10" name="TextBox 9"/>
          <p:cNvSpPr txBox="1"/>
          <p:nvPr/>
        </p:nvSpPr>
        <p:spPr>
          <a:xfrm>
            <a:off x="2507677" y="3775569"/>
            <a:ext cx="7412182" cy="830997"/>
          </a:xfrm>
          <a:prstGeom prst="rect">
            <a:avLst/>
          </a:prstGeom>
          <a:noFill/>
        </p:spPr>
        <p:txBody>
          <a:bodyPr wrap="square" rtlCol="0">
            <a:spAutoFit/>
          </a:bodyPr>
          <a:lstStyle/>
          <a:p>
            <a:pPr algn="l" rtl="0"/>
            <a:r>
              <a:rPr lang="x-es-XL" sz="4800" b="1" i="0" u="none" baseline="0">
                <a:solidFill>
                  <a:schemeClr val="bg1"/>
                </a:solidFill>
              </a:rPr>
              <a:t>IMAGINA ROTARY</a:t>
            </a:r>
          </a:p>
        </p:txBody>
      </p:sp>
      <p:sp>
        <p:nvSpPr>
          <p:cNvPr id="12" name="Subtitle 4"/>
          <p:cNvSpPr txBox="1">
            <a:spLocks/>
          </p:cNvSpPr>
          <p:nvPr/>
        </p:nvSpPr>
        <p:spPr>
          <a:xfrm>
            <a:off x="7008249" y="6178099"/>
            <a:ext cx="8417944" cy="7936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n-lt"/>
                <a:ea typeface="+mn-ea"/>
                <a:cs typeface="+mn-cs"/>
              </a:defRPr>
            </a:lvl1pPr>
            <a:lvl2pPr marL="457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2pPr>
            <a:lvl3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3pPr>
            <a:lvl4pPr marL="914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a:buNone/>
            </a:pPr>
            <a:r>
              <a:rPr lang="x-es-XL" sz="2800" b="1" i="0" u="none" baseline="0">
                <a:solidFill>
                  <a:srgbClr val="58585A"/>
                </a:solidFill>
              </a:rPr>
              <a:t>ROTARY.ORG/INITIATIVES</a:t>
            </a:r>
          </a:p>
        </p:txBody>
      </p:sp>
      <p:sp>
        <p:nvSpPr>
          <p:cNvPr id="2" name="TextBox 1"/>
          <p:cNvSpPr txBox="1"/>
          <p:nvPr/>
        </p:nvSpPr>
        <p:spPr>
          <a:xfrm>
            <a:off x="671872" y="5108022"/>
            <a:ext cx="10848255" cy="954107"/>
          </a:xfrm>
          <a:prstGeom prst="rect">
            <a:avLst/>
          </a:prstGeom>
          <a:noFill/>
        </p:spPr>
        <p:txBody>
          <a:bodyPr wrap="square" rtlCol="0">
            <a:spAutoFit/>
          </a:bodyPr>
          <a:lstStyle/>
          <a:p>
            <a:pPr algn="l" rtl="0"/>
            <a:r>
              <a:rPr lang="x-es-XL" sz="2800" b="0" i="1" u="none" baseline="0">
                <a:solidFill>
                  <a:srgbClr val="58585A"/>
                </a:solidFill>
                <a:latin typeface="Arial Narrow" panose="020B0606020202030204" pitchFamily="34" charset="0"/>
                <a:ea typeface="Arial Narrow" panose="020B0606020202030204" pitchFamily="34" charset="0"/>
                <a:cs typeface="Arial Narrow" panose="020B0606020202030204" pitchFamily="34" charset="0"/>
              </a:rPr>
              <a:t>«Cada uno de nosotros puede hacer mucho para ayudar a crear experiencias de club que sean acogedoras, inclusivas y agradables». - Presidenta de RI Jennifer Jones</a:t>
            </a:r>
          </a:p>
        </p:txBody>
      </p:sp>
    </p:spTree>
    <p:custDataLst>
      <p:tags r:id="rId1"/>
    </p:custDataLst>
    <p:extLst>
      <p:ext uri="{BB962C8B-B14F-4D97-AF65-F5344CB8AC3E}">
        <p14:creationId xmlns:p14="http://schemas.microsoft.com/office/powerpoint/2010/main" val="701121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7">
            <a:extLst>
              <a:ext uri="{FF2B5EF4-FFF2-40B4-BE49-F238E27FC236}">
                <a16:creationId xmlns:a16="http://schemas.microsoft.com/office/drawing/2014/main" id="{C9482C32-183A-2E00-69C1-1C4FD53F6AC0}"/>
              </a:ext>
            </a:extLst>
          </p:cNvPr>
          <p:cNvSpPr txBox="1">
            <a:spLocks/>
          </p:cNvSpPr>
          <p:nvPr/>
        </p:nvSpPr>
        <p:spPr>
          <a:xfrm>
            <a:off x="0" y="0"/>
            <a:ext cx="12192001" cy="1637275"/>
          </a:xfrm>
          <a:prstGeom prst="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x-es-XL" dirty="0"/>
          </a:p>
        </p:txBody>
      </p:sp>
      <p:sp>
        <p:nvSpPr>
          <p:cNvPr id="6" name="Title 5">
            <a:extLst>
              <a:ext uri="{FF2B5EF4-FFF2-40B4-BE49-F238E27FC236}">
                <a16:creationId xmlns:a16="http://schemas.microsoft.com/office/drawing/2014/main" id="{B8360270-0E30-3274-DA78-DBA0F7C0481F}"/>
              </a:ext>
            </a:extLst>
          </p:cNvPr>
          <p:cNvSpPr>
            <a:spLocks noGrp="1"/>
          </p:cNvSpPr>
          <p:nvPr>
            <p:ph type="title"/>
          </p:nvPr>
        </p:nvSpPr>
        <p:spPr/>
        <p:txBody>
          <a:bodyPr/>
          <a:lstStyle/>
          <a:p>
            <a:pPr algn="l" rtl="0"/>
            <a:r>
              <a:rPr lang="x-es-XL" b="1" i="0" u="none" baseline="0"/>
              <a:t>Una experiencia positiva en el club significa:</a:t>
            </a:r>
          </a:p>
        </p:txBody>
      </p:sp>
      <p:sp>
        <p:nvSpPr>
          <p:cNvPr id="5" name="Slide Number Placeholder 4">
            <a:extLst>
              <a:ext uri="{FF2B5EF4-FFF2-40B4-BE49-F238E27FC236}">
                <a16:creationId xmlns:a16="http://schemas.microsoft.com/office/drawing/2014/main" id="{08D9EAE0-2FC3-D5A6-9BCA-959CD8B61913}"/>
              </a:ext>
            </a:extLst>
          </p:cNvPr>
          <p:cNvSpPr>
            <a:spLocks noGrp="1"/>
          </p:cNvSpPr>
          <p:nvPr>
            <p:ph type="sldNum" sz="quarter" idx="12"/>
          </p:nvPr>
        </p:nvSpPr>
        <p:spPr/>
        <p:txBody>
          <a:bodyPr/>
          <a:lstStyle/>
          <a:p>
            <a:pPr algn="r" rtl="0"/>
            <a:fld id="{97A94E25-127B-4C48-AF96-44BA7B823777}" type="slidenum">
              <a:rPr/>
              <a:pPr/>
              <a:t>8</a:t>
            </a:fld>
            <a:endParaRPr lang="x-es-XL" dirty="0"/>
          </a:p>
        </p:txBody>
      </p:sp>
      <p:sp>
        <p:nvSpPr>
          <p:cNvPr id="14" name="Rectangle: Rounded Corners 13">
            <a:extLst>
              <a:ext uri="{FF2B5EF4-FFF2-40B4-BE49-F238E27FC236}">
                <a16:creationId xmlns:a16="http://schemas.microsoft.com/office/drawing/2014/main" id="{D0D3F371-F4FA-1358-70B0-6BD699D32873}"/>
              </a:ext>
            </a:extLst>
          </p:cNvPr>
          <p:cNvSpPr/>
          <p:nvPr/>
        </p:nvSpPr>
        <p:spPr>
          <a:xfrm>
            <a:off x="381000" y="1859849"/>
            <a:ext cx="2920621" cy="2023225"/>
          </a:xfrm>
          <a:prstGeom prst="roundRect">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x-es-XL" sz="3200" b="0" i="0" u="none" baseline="0">
                <a:latin typeface="Arial Narrow" panose="020B0606020202030204" pitchFamily="34" charset="0"/>
                <a:ea typeface="Arial Narrow" panose="020B0606020202030204" pitchFamily="34" charset="0"/>
                <a:cs typeface="Arial Narrow" panose="020B0606020202030204" pitchFamily="34" charset="0"/>
              </a:rPr>
              <a:t>Los socios </a:t>
            </a:r>
            <a:r>
              <a:rPr lang="x-es-XL" sz="3200" b="1" i="0" u="none" baseline="0">
                <a:latin typeface="Arial Narrow" panose="020B0606020202030204" pitchFamily="34" charset="0"/>
                <a:ea typeface="Arial Narrow" panose="020B0606020202030204" pitchFamily="34" charset="0"/>
                <a:cs typeface="Arial Narrow" panose="020B0606020202030204" pitchFamily="34" charset="0"/>
              </a:rPr>
              <a:t>disfrutan </a:t>
            </a:r>
            <a:r>
              <a:rPr lang="x-es-XL" sz="3200" b="0" i="0" u="none" baseline="0">
                <a:latin typeface="Arial Narrow" panose="020B0606020202030204" pitchFamily="34" charset="0"/>
                <a:ea typeface="Arial Narrow" panose="020B0606020202030204" pitchFamily="34" charset="0"/>
                <a:cs typeface="Arial Narrow" panose="020B0606020202030204" pitchFamily="34" charset="0"/>
              </a:rPr>
              <a:t>de las reuniones</a:t>
            </a:r>
          </a:p>
          <a:p>
            <a:pPr algn="ctr" rtl="0"/>
            <a:endParaRPr lang="x-es-XL" dirty="0"/>
          </a:p>
        </p:txBody>
      </p:sp>
      <p:sp>
        <p:nvSpPr>
          <p:cNvPr id="15" name="Rectangle: Rounded Corners 14">
            <a:extLst>
              <a:ext uri="{FF2B5EF4-FFF2-40B4-BE49-F238E27FC236}">
                <a16:creationId xmlns:a16="http://schemas.microsoft.com/office/drawing/2014/main" id="{2A07B31F-CBAB-A5A9-8E40-1C7EEA0C744B}"/>
              </a:ext>
            </a:extLst>
          </p:cNvPr>
          <p:cNvSpPr/>
          <p:nvPr/>
        </p:nvSpPr>
        <p:spPr>
          <a:xfrm>
            <a:off x="3459216" y="1859848"/>
            <a:ext cx="4258279" cy="2023225"/>
          </a:xfrm>
          <a:prstGeom prst="roundRect">
            <a:avLst/>
          </a:prstGeom>
          <a:solidFill>
            <a:schemeClr val="accent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x-es-XL" sz="3200" b="0" i="0" u="none" baseline="0">
                <a:solidFill>
                  <a:schemeClr val="bg1"/>
                </a:solidFill>
                <a:latin typeface="Arial Narrow" panose="020B0606020202030204" pitchFamily="34" charset="0"/>
                <a:ea typeface="Arial Narrow" panose="020B0606020202030204" pitchFamily="34" charset="0"/>
                <a:cs typeface="Arial Narrow" panose="020B0606020202030204" pitchFamily="34" charset="0"/>
              </a:rPr>
              <a:t>Los socios sienten </a:t>
            </a:r>
            <a:r>
              <a:rPr lang="x-es-XL" sz="3200" b="1" i="0" u="none" baseline="0">
                <a:solidFill>
                  <a:schemeClr val="bg1"/>
                </a:solidFill>
                <a:latin typeface="Arial Narrow" panose="020B0606020202030204" pitchFamily="34" charset="0"/>
                <a:ea typeface="Arial Narrow" panose="020B0606020202030204" pitchFamily="34" charset="0"/>
                <a:cs typeface="Arial Narrow" panose="020B0606020202030204" pitchFamily="34" charset="0"/>
              </a:rPr>
              <a:t>confianza </a:t>
            </a:r>
            <a:r>
              <a:rPr lang="x-es-XL" sz="3200" b="0" i="0" u="none" baseline="0">
                <a:solidFill>
                  <a:schemeClr val="bg1"/>
                </a:solidFill>
                <a:latin typeface="Arial Narrow" panose="020B0606020202030204" pitchFamily="34" charset="0"/>
                <a:ea typeface="Arial Narrow" panose="020B0606020202030204" pitchFamily="34" charset="0"/>
                <a:cs typeface="Arial Narrow" panose="020B0606020202030204" pitchFamily="34" charset="0"/>
              </a:rPr>
              <a:t>en el club y en los líderes</a:t>
            </a:r>
          </a:p>
          <a:p>
            <a:pPr algn="ctr" rtl="0"/>
            <a:endParaRPr lang="x-es-XL" dirty="0"/>
          </a:p>
        </p:txBody>
      </p:sp>
      <p:sp>
        <p:nvSpPr>
          <p:cNvPr id="16" name="Rectangle: Rounded Corners 15">
            <a:extLst>
              <a:ext uri="{FF2B5EF4-FFF2-40B4-BE49-F238E27FC236}">
                <a16:creationId xmlns:a16="http://schemas.microsoft.com/office/drawing/2014/main" id="{7EB9F1EF-1771-117F-6534-1AE57CBA6845}"/>
              </a:ext>
            </a:extLst>
          </p:cNvPr>
          <p:cNvSpPr/>
          <p:nvPr/>
        </p:nvSpPr>
        <p:spPr>
          <a:xfrm>
            <a:off x="7875090" y="1833599"/>
            <a:ext cx="3866537" cy="2049473"/>
          </a:xfrm>
          <a:prstGeom prst="round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x-es-XL" sz="3200" b="0" i="0" u="none" baseline="0">
                <a:latin typeface="Arial Narrow" panose="020B0606020202030204" pitchFamily="34" charset="0"/>
                <a:ea typeface="Arial Narrow" panose="020B0606020202030204" pitchFamily="34" charset="0"/>
                <a:cs typeface="Arial Narrow" panose="020B0606020202030204" pitchFamily="34" charset="0"/>
              </a:rPr>
              <a:t>Los socios se sienten </a:t>
            </a:r>
            <a:r>
              <a:rPr lang="x-es-XL" sz="3200" b="1" i="0" u="none" baseline="0">
                <a:latin typeface="Arial Narrow" panose="020B0606020202030204" pitchFamily="34" charset="0"/>
                <a:ea typeface="Arial Narrow" panose="020B0606020202030204" pitchFamily="34" charset="0"/>
                <a:cs typeface="Arial Narrow" panose="020B0606020202030204" pitchFamily="34" charset="0"/>
              </a:rPr>
              <a:t>cómodos</a:t>
            </a:r>
            <a:r>
              <a:rPr lang="x-es-XL" sz="3200" b="0" i="0" u="none" baseline="0">
                <a:latin typeface="Arial Narrow" panose="020B0606020202030204" pitchFamily="34" charset="0"/>
                <a:ea typeface="Arial Narrow" panose="020B0606020202030204" pitchFamily="34" charset="0"/>
                <a:cs typeface="Arial Narrow" panose="020B0606020202030204" pitchFamily="34" charset="0"/>
              </a:rPr>
              <a:t> </a:t>
            </a:r>
          </a:p>
          <a:p>
            <a:pPr algn="ctr" rtl="0"/>
            <a:r>
              <a:rPr lang="x-es-XL" sz="3200" b="0" i="0" u="none" baseline="0">
                <a:latin typeface="Arial Narrow" panose="020B0606020202030204" pitchFamily="34" charset="0"/>
                <a:ea typeface="Arial Narrow" panose="020B0606020202030204" pitchFamily="34" charset="0"/>
                <a:cs typeface="Arial Narrow" panose="020B0606020202030204" pitchFamily="34" charset="0"/>
              </a:rPr>
              <a:t>entre ellos</a:t>
            </a:r>
            <a:endParaRPr lang="x-es-XL" sz="3200" b="1" dirty="0">
              <a:latin typeface="Arial Narrow" panose="020B0606020202030204" pitchFamily="34" charset="0"/>
            </a:endParaRPr>
          </a:p>
          <a:p>
            <a:pPr algn="ctr" rtl="0"/>
            <a:endParaRPr lang="x-es-XL" dirty="0"/>
          </a:p>
        </p:txBody>
      </p:sp>
      <p:sp>
        <p:nvSpPr>
          <p:cNvPr id="17" name="Rectangle: Rounded Corners 16">
            <a:extLst>
              <a:ext uri="{FF2B5EF4-FFF2-40B4-BE49-F238E27FC236}">
                <a16:creationId xmlns:a16="http://schemas.microsoft.com/office/drawing/2014/main" id="{196AA0AC-721D-5DFD-CE6C-42B3A58853B3}"/>
              </a:ext>
            </a:extLst>
          </p:cNvPr>
          <p:cNvSpPr/>
          <p:nvPr/>
        </p:nvSpPr>
        <p:spPr>
          <a:xfrm>
            <a:off x="1200378" y="4174058"/>
            <a:ext cx="4517675" cy="1841717"/>
          </a:xfrm>
          <a:prstGeom prst="roundRect">
            <a:avLst/>
          </a:prstGeom>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x-es-XL" sz="3200" b="0" i="0" u="none" baseline="0" dirty="0">
                <a:solidFill>
                  <a:schemeClr val="bg1"/>
                </a:solidFill>
                <a:latin typeface="Arial Narrow" panose="020B0606020202030204" pitchFamily="34" charset="0"/>
                <a:ea typeface="Arial Narrow" panose="020B0606020202030204" pitchFamily="34" charset="0"/>
                <a:cs typeface="Arial Narrow" panose="020B0606020202030204" pitchFamily="34" charset="0"/>
              </a:rPr>
              <a:t>Las oportunidades de servicio </a:t>
            </a:r>
            <a:r>
              <a:rPr lang="x-es-XL" sz="3200" b="1" i="0" u="none" baseline="0" dirty="0">
                <a:solidFill>
                  <a:schemeClr val="bg1"/>
                </a:solidFill>
                <a:latin typeface="Arial Narrow" panose="020B0606020202030204" pitchFamily="34" charset="0"/>
                <a:ea typeface="Arial Narrow" panose="020B0606020202030204" pitchFamily="34" charset="0"/>
                <a:cs typeface="Arial Narrow" panose="020B0606020202030204" pitchFamily="34" charset="0"/>
              </a:rPr>
              <a:t>marcan la diferencia </a:t>
            </a:r>
            <a:r>
              <a:rPr lang="x-es-XL" sz="3200" b="0" i="0" u="none" baseline="0" dirty="0">
                <a:solidFill>
                  <a:schemeClr val="bg1"/>
                </a:solidFill>
                <a:latin typeface="Arial Narrow" panose="020B0606020202030204" pitchFamily="34" charset="0"/>
                <a:ea typeface="Arial Narrow" panose="020B0606020202030204" pitchFamily="34" charset="0"/>
                <a:cs typeface="Arial Narrow" panose="020B0606020202030204" pitchFamily="34" charset="0"/>
              </a:rPr>
              <a:t>en el mundo y en la comunidad local</a:t>
            </a:r>
            <a:endParaRPr lang="x-es-XL" dirty="0"/>
          </a:p>
        </p:txBody>
      </p:sp>
      <p:sp>
        <p:nvSpPr>
          <p:cNvPr id="19" name="Rectangle: Rounded Corners 18">
            <a:extLst>
              <a:ext uri="{FF2B5EF4-FFF2-40B4-BE49-F238E27FC236}">
                <a16:creationId xmlns:a16="http://schemas.microsoft.com/office/drawing/2014/main" id="{F8AD7F67-5EB4-B8F6-DB72-4DB755A430B3}"/>
              </a:ext>
            </a:extLst>
          </p:cNvPr>
          <p:cNvSpPr/>
          <p:nvPr/>
        </p:nvSpPr>
        <p:spPr>
          <a:xfrm>
            <a:off x="6146030" y="4174057"/>
            <a:ext cx="4362746" cy="1841718"/>
          </a:xfrm>
          <a:prstGeom prst="roundRect">
            <a:avLst/>
          </a:prstGeom>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x-es-XL" sz="3200" b="0" i="0" u="none" baseline="0">
                <a:solidFill>
                  <a:schemeClr val="bg1"/>
                </a:solidFill>
                <a:latin typeface="Arial Narrow" panose="020B0606020202030204" pitchFamily="34" charset="0"/>
                <a:ea typeface="Arial Narrow" panose="020B0606020202030204" pitchFamily="34" charset="0"/>
                <a:cs typeface="Arial Narrow" panose="020B0606020202030204" pitchFamily="34" charset="0"/>
              </a:rPr>
              <a:t>Los socios hacen </a:t>
            </a:r>
            <a:r>
              <a:rPr lang="x-es-XL" sz="3200" b="1" i="0" u="none" baseline="0">
                <a:solidFill>
                  <a:schemeClr val="bg1"/>
                </a:solidFill>
                <a:latin typeface="Arial Narrow" panose="020B0606020202030204" pitchFamily="34" charset="0"/>
                <a:ea typeface="Arial Narrow" panose="020B0606020202030204" pitchFamily="34" charset="0"/>
                <a:cs typeface="Arial Narrow" panose="020B0606020202030204" pitchFamily="34" charset="0"/>
              </a:rPr>
              <a:t>amistades significativas </a:t>
            </a:r>
            <a:r>
              <a:rPr lang="x-es-XL" sz="3200" b="0" i="0" u="none" baseline="0">
                <a:solidFill>
                  <a:schemeClr val="bg1"/>
                </a:solidFill>
                <a:latin typeface="Arial Narrow" panose="020B0606020202030204" pitchFamily="34" charset="0"/>
                <a:ea typeface="Arial Narrow" panose="020B0606020202030204" pitchFamily="34" charset="0"/>
                <a:cs typeface="Arial Narrow" panose="020B0606020202030204" pitchFamily="34" charset="0"/>
              </a:rPr>
              <a:t>y conexiones personales</a:t>
            </a:r>
            <a:endParaRPr lang="x-es-XL" dirty="0"/>
          </a:p>
        </p:txBody>
      </p:sp>
      <p:sp>
        <p:nvSpPr>
          <p:cNvPr id="20" name="Subtitle 52">
            <a:extLst>
              <a:ext uri="{FF2B5EF4-FFF2-40B4-BE49-F238E27FC236}">
                <a16:creationId xmlns:a16="http://schemas.microsoft.com/office/drawing/2014/main" id="{C0A0EE76-BE22-D5CE-CDA7-6454C7E7439F}"/>
              </a:ext>
            </a:extLst>
          </p:cNvPr>
          <p:cNvSpPr txBox="1">
            <a:spLocks/>
          </p:cNvSpPr>
          <p:nvPr/>
        </p:nvSpPr>
        <p:spPr>
          <a:xfrm>
            <a:off x="6762961" y="6224872"/>
            <a:ext cx="6381940" cy="286176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a:lnSpc>
                <a:spcPct val="100000"/>
              </a:lnSpc>
              <a:buNone/>
            </a:pPr>
            <a:r>
              <a:rPr lang="x-es-XL" b="1" i="0" u="none" baseline="0">
                <a:solidFill>
                  <a:srgbClr val="01B4E7"/>
                </a:solidFill>
              </a:rPr>
              <a:t>ROTARY.ORG/MEMBERSHIP</a:t>
            </a:r>
            <a:br>
              <a:rPr lang="x-es-XL" sz="3200" b="1">
                <a:solidFill>
                  <a:srgbClr val="01B4E7"/>
                </a:solidFill>
              </a:rPr>
            </a:br>
            <a:endParaRPr lang="x-es-XL" sz="3200" dirty="0">
              <a:solidFill>
                <a:srgbClr val="01B4E7"/>
              </a:solidFill>
            </a:endParaRPr>
          </a:p>
        </p:txBody>
      </p:sp>
    </p:spTree>
    <p:extLst>
      <p:ext uri="{BB962C8B-B14F-4D97-AF65-F5344CB8AC3E}">
        <p14:creationId xmlns:p14="http://schemas.microsoft.com/office/powerpoint/2010/main" val="18310008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lgn="r" rtl="0"/>
            <a:fld id="{97A94E25-127B-4C48-AF96-44BA7B823777}" type="slidenum">
              <a:rPr/>
              <a:pPr/>
              <a:t>9</a:t>
            </a:fld>
            <a:endParaRPr lang="x-es-XL" dirty="0"/>
          </a:p>
        </p:txBody>
      </p:sp>
      <p:sp>
        <p:nvSpPr>
          <p:cNvPr id="5" name="Text Placeholder 4"/>
          <p:cNvSpPr>
            <a:spLocks noGrp="1"/>
          </p:cNvSpPr>
          <p:nvPr>
            <p:ph type="body" sz="quarter" idx="4294967295"/>
          </p:nvPr>
        </p:nvSpPr>
        <p:spPr>
          <a:xfrm>
            <a:off x="573741" y="1905163"/>
            <a:ext cx="3234375" cy="2973079"/>
          </a:xfrm>
        </p:spPr>
        <p:txBody>
          <a:bodyPr>
            <a:normAutofit/>
          </a:bodyPr>
          <a:lstStyle/>
          <a:p>
            <a:pPr marL="0" indent="0" algn="ctr" rtl="0">
              <a:buNone/>
            </a:pPr>
            <a:r>
              <a:rPr lang="x-es-XL" sz="3600" b="1" i="0" u="none" baseline="0">
                <a:solidFill>
                  <a:srgbClr val="58585A"/>
                </a:solidFill>
              </a:rPr>
              <a:t>DIVERSIDAD</a:t>
            </a:r>
            <a:endParaRPr lang="x-es-XL" b="1" dirty="0">
              <a:solidFill>
                <a:srgbClr val="58585A"/>
              </a:solidFill>
            </a:endParaRPr>
          </a:p>
          <a:p>
            <a:pPr marL="0" indent="0" algn="l" rtl="0">
              <a:lnSpc>
                <a:spcPct val="100000"/>
              </a:lnSpc>
              <a:buNone/>
            </a:pPr>
            <a:r>
              <a:rPr lang="x-es-XL" sz="3000" b="0" i="0" u="none" baseline="0">
                <a:solidFill>
                  <a:srgbClr val="58585A"/>
                </a:solidFill>
                <a:latin typeface="Arial Narrow" panose="020B0606020202030204" pitchFamily="34" charset="0"/>
                <a:ea typeface="Arial Narrow" panose="020B0606020202030204" pitchFamily="34" charset="0"/>
                <a:cs typeface="Arial Narrow" panose="020B0606020202030204" pitchFamily="34" charset="0"/>
              </a:rPr>
              <a:t>Dar la bienvenida a personas de </a:t>
            </a:r>
            <a:r>
              <a:rPr lang="x-es-XL" sz="3000" b="1" i="0" u="none" baseline="0">
                <a:solidFill>
                  <a:srgbClr val="01B4E7"/>
                </a:solidFill>
                <a:latin typeface="Arial Narrow" panose="020B0606020202030204" pitchFamily="34" charset="0"/>
                <a:ea typeface="Arial Narrow" panose="020B0606020202030204" pitchFamily="34" charset="0"/>
                <a:cs typeface="Arial Narrow" panose="020B0606020202030204" pitchFamily="34" charset="0"/>
              </a:rPr>
              <a:t>todos los orígenes</a:t>
            </a:r>
            <a:r>
              <a:rPr lang="x-es-XL" sz="3000" b="0" i="0" u="none" baseline="0">
                <a:solidFill>
                  <a:srgbClr val="58585A"/>
                </a:solidFill>
                <a:latin typeface="Arial Narrow" panose="020B0606020202030204" pitchFamily="34" charset="0"/>
                <a:ea typeface="Arial Narrow" panose="020B0606020202030204" pitchFamily="34" charset="0"/>
                <a:cs typeface="Arial Narrow" panose="020B0606020202030204" pitchFamily="34" charset="0"/>
              </a:rPr>
              <a:t>,</a:t>
            </a:r>
            <a:r>
              <a:rPr lang="x-es-XL" sz="3000" b="1" i="0" u="none" baseline="0">
                <a:solidFill>
                  <a:srgbClr val="58585A"/>
                </a:solidFill>
                <a:latin typeface="Arial Narrow" panose="020B0606020202030204" pitchFamily="34" charset="0"/>
                <a:ea typeface="Arial Narrow" panose="020B0606020202030204" pitchFamily="34" charset="0"/>
                <a:cs typeface="Arial Narrow" panose="020B0606020202030204" pitchFamily="34" charset="0"/>
              </a:rPr>
              <a:t> </a:t>
            </a:r>
            <a:r>
              <a:rPr lang="x-es-XL" sz="3000" b="0" i="0" u="none" baseline="0">
                <a:solidFill>
                  <a:srgbClr val="58585A"/>
                </a:solidFill>
                <a:latin typeface="Arial Narrow" panose="020B0606020202030204" pitchFamily="34" charset="0"/>
                <a:ea typeface="Arial Narrow" panose="020B0606020202030204" pitchFamily="34" charset="0"/>
                <a:cs typeface="Arial Narrow" panose="020B0606020202030204" pitchFamily="34" charset="0"/>
              </a:rPr>
              <a:t>culturas, experiencias e </a:t>
            </a:r>
            <a:r>
              <a:rPr lang="x-es-XL" sz="3000" b="1" i="0" u="none" baseline="0">
                <a:solidFill>
                  <a:srgbClr val="01B4E7"/>
                </a:solidFill>
                <a:latin typeface="Arial Narrow" panose="020B0606020202030204" pitchFamily="34" charset="0"/>
                <a:ea typeface="Arial Narrow" panose="020B0606020202030204" pitchFamily="34" charset="0"/>
                <a:cs typeface="Arial Narrow" panose="020B0606020202030204" pitchFamily="34" charset="0"/>
              </a:rPr>
              <a:t>identidades</a:t>
            </a:r>
            <a:endParaRPr lang="x-es-XL" b="1" dirty="0">
              <a:solidFill>
                <a:srgbClr val="01B4E7"/>
              </a:solidFill>
            </a:endParaRPr>
          </a:p>
        </p:txBody>
      </p:sp>
      <p:sp>
        <p:nvSpPr>
          <p:cNvPr id="9" name="Text Placeholder 4"/>
          <p:cNvSpPr txBox="1">
            <a:spLocks/>
          </p:cNvSpPr>
          <p:nvPr/>
        </p:nvSpPr>
        <p:spPr>
          <a:xfrm>
            <a:off x="4346092" y="1969864"/>
            <a:ext cx="3865574" cy="324019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Font typeface="Arial" panose="020B0604020202020204" pitchFamily="34" charset="0"/>
              <a:buNone/>
            </a:pPr>
            <a:r>
              <a:rPr lang="x-es-XL" sz="3900" b="1" i="0" u="none" baseline="0">
                <a:solidFill>
                  <a:srgbClr val="58585A"/>
                </a:solidFill>
              </a:rPr>
              <a:t>EQUIDAD</a:t>
            </a:r>
            <a:endParaRPr lang="x-es-XL" b="1" dirty="0">
              <a:solidFill>
                <a:srgbClr val="58585A"/>
              </a:solidFill>
            </a:endParaRPr>
          </a:p>
          <a:p>
            <a:pPr marL="0" indent="0" algn="l" rtl="0">
              <a:lnSpc>
                <a:spcPct val="120000"/>
              </a:lnSpc>
              <a:buNone/>
            </a:pPr>
            <a:r>
              <a:rPr lang="x-es-XL" sz="3000" b="0" i="0" u="none" baseline="0">
                <a:solidFill>
                  <a:srgbClr val="58585A"/>
                </a:solidFill>
                <a:latin typeface="Arial Narrow" panose="020B0606020202030204" pitchFamily="34" charset="0"/>
                <a:ea typeface="Arial Narrow" panose="020B0606020202030204" pitchFamily="34" charset="0"/>
                <a:cs typeface="Arial Narrow" panose="020B0606020202030204" pitchFamily="34" charset="0"/>
              </a:rPr>
              <a:t>Asegurar que todas las personas tengan </a:t>
            </a:r>
            <a:r>
              <a:rPr lang="x-es-XL" sz="3000" b="1" i="0" u="none" baseline="0">
                <a:solidFill>
                  <a:srgbClr val="01B4E7"/>
                </a:solidFill>
                <a:latin typeface="Arial Narrow" panose="020B0606020202030204" pitchFamily="34" charset="0"/>
                <a:ea typeface="Arial Narrow" panose="020B0606020202030204" pitchFamily="34" charset="0"/>
                <a:cs typeface="Arial Narrow" panose="020B0606020202030204" pitchFamily="34" charset="0"/>
              </a:rPr>
              <a:t>acceso </a:t>
            </a:r>
            <a:r>
              <a:rPr lang="x-es-XL" sz="3000" b="0" i="0" u="none" baseline="0">
                <a:solidFill>
                  <a:srgbClr val="58585A"/>
                </a:solidFill>
                <a:latin typeface="Arial Narrow" panose="020B0606020202030204" pitchFamily="34" charset="0"/>
                <a:ea typeface="Arial Narrow" panose="020B0606020202030204" pitchFamily="34" charset="0"/>
                <a:cs typeface="Arial Narrow" panose="020B0606020202030204" pitchFamily="34" charset="0"/>
              </a:rPr>
              <a:t>a los recursos, oportunidades, redes de contactos y apoyo que necesitan para </a:t>
            </a:r>
            <a:r>
              <a:rPr lang="x-es-XL" sz="3000" b="1" i="0" u="none" baseline="0">
                <a:solidFill>
                  <a:srgbClr val="01B4E7"/>
                </a:solidFill>
                <a:latin typeface="Arial Narrow" panose="020B0606020202030204" pitchFamily="34" charset="0"/>
                <a:ea typeface="Arial Narrow" panose="020B0606020202030204" pitchFamily="34" charset="0"/>
                <a:cs typeface="Arial Narrow" panose="020B0606020202030204" pitchFamily="34" charset="0"/>
              </a:rPr>
              <a:t>prosperar</a:t>
            </a:r>
            <a:r>
              <a:rPr lang="x-es-XL" sz="3000" b="0" i="0" u="none" baseline="0">
                <a:solidFill>
                  <a:srgbClr val="58585A"/>
                </a:solidFill>
              </a:rPr>
              <a:t>	</a:t>
            </a:r>
          </a:p>
        </p:txBody>
      </p:sp>
      <p:sp>
        <p:nvSpPr>
          <p:cNvPr id="10" name="Text Placeholder 4"/>
          <p:cNvSpPr txBox="1">
            <a:spLocks/>
          </p:cNvSpPr>
          <p:nvPr/>
        </p:nvSpPr>
        <p:spPr>
          <a:xfrm>
            <a:off x="8417903" y="1911980"/>
            <a:ext cx="3443897" cy="33713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Font typeface="Arial" panose="020B0604020202020204" pitchFamily="34" charset="0"/>
              <a:buNone/>
            </a:pPr>
            <a:r>
              <a:rPr lang="x-es-XL" sz="3600" b="1" i="0" u="none" baseline="0">
                <a:solidFill>
                  <a:srgbClr val="58585A"/>
                </a:solidFill>
              </a:rPr>
              <a:t>INCLUSIÓN</a:t>
            </a:r>
            <a:endParaRPr lang="x-es-XL" b="1" dirty="0">
              <a:solidFill>
                <a:srgbClr val="58585A"/>
              </a:solidFill>
            </a:endParaRPr>
          </a:p>
          <a:p>
            <a:pPr marL="0" indent="0" algn="l" rtl="0">
              <a:lnSpc>
                <a:spcPct val="100000"/>
              </a:lnSpc>
              <a:buNone/>
            </a:pPr>
            <a:r>
              <a:rPr lang="x-es-XL" sz="3000" b="0" i="0" u="none" baseline="0">
                <a:solidFill>
                  <a:srgbClr val="58585A"/>
                </a:solidFill>
                <a:latin typeface="Arial Narrow" panose="020B0606020202030204" pitchFamily="34" charset="0"/>
                <a:ea typeface="Arial Narrow" panose="020B0606020202030204" pitchFamily="34" charset="0"/>
                <a:cs typeface="Arial Narrow" panose="020B0606020202030204" pitchFamily="34" charset="0"/>
              </a:rPr>
              <a:t>Crear una cultura en la que cada persona sepa que se la </a:t>
            </a:r>
            <a:r>
              <a:rPr lang="x-es-XL" sz="3000" b="1" i="0" u="none" baseline="0">
                <a:solidFill>
                  <a:srgbClr val="01B4E7"/>
                </a:solidFill>
                <a:latin typeface="Arial Narrow" panose="020B0606020202030204" pitchFamily="34" charset="0"/>
                <a:ea typeface="Arial Narrow" panose="020B0606020202030204" pitchFamily="34" charset="0"/>
                <a:cs typeface="Arial Narrow" panose="020B0606020202030204" pitchFamily="34" charset="0"/>
              </a:rPr>
              <a:t>valora y en la que se sienta bienvenida </a:t>
            </a:r>
          </a:p>
        </p:txBody>
      </p:sp>
      <p:sp>
        <p:nvSpPr>
          <p:cNvPr id="13" name="Title 7"/>
          <p:cNvSpPr txBox="1">
            <a:spLocks/>
          </p:cNvSpPr>
          <p:nvPr/>
        </p:nvSpPr>
        <p:spPr>
          <a:xfrm>
            <a:off x="-1" y="0"/>
            <a:ext cx="12192001" cy="1637275"/>
          </a:xfrm>
          <a:prstGeom prst="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x-es-XL" dirty="0"/>
          </a:p>
        </p:txBody>
      </p:sp>
      <p:sp>
        <p:nvSpPr>
          <p:cNvPr id="2" name="TextBox 1"/>
          <p:cNvSpPr txBox="1"/>
          <p:nvPr/>
        </p:nvSpPr>
        <p:spPr>
          <a:xfrm>
            <a:off x="1911662" y="293889"/>
            <a:ext cx="10280338" cy="769441"/>
          </a:xfrm>
          <a:prstGeom prst="rect">
            <a:avLst/>
          </a:prstGeom>
          <a:noFill/>
        </p:spPr>
        <p:txBody>
          <a:bodyPr wrap="square" rtlCol="0">
            <a:spAutoFit/>
          </a:bodyPr>
          <a:lstStyle/>
          <a:p>
            <a:pPr algn="l" rtl="0"/>
            <a:r>
              <a:rPr lang="x-es-XL" sz="4400" b="1" i="0" u="none" baseline="0">
                <a:solidFill>
                  <a:schemeClr val="bg1"/>
                </a:solidFill>
              </a:rPr>
              <a:t>ADOPTAR LA DEI (ROTARY.ORG/DEI)</a:t>
            </a:r>
          </a:p>
        </p:txBody>
      </p:sp>
      <p:cxnSp>
        <p:nvCxnSpPr>
          <p:cNvPr id="4" name="Straight Connector 3"/>
          <p:cNvCxnSpPr/>
          <p:nvPr/>
        </p:nvCxnSpPr>
        <p:spPr>
          <a:xfrm flipH="1">
            <a:off x="4014352" y="1905163"/>
            <a:ext cx="1" cy="3331783"/>
          </a:xfrm>
          <a:prstGeom prst="line">
            <a:avLst/>
          </a:prstGeom>
          <a:ln w="47625">
            <a:gradFill>
              <a:gsLst>
                <a:gs pos="0">
                  <a:schemeClr val="accent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8272578" y="1878273"/>
            <a:ext cx="1" cy="3331783"/>
          </a:xfrm>
          <a:prstGeom prst="line">
            <a:avLst/>
          </a:prstGeom>
          <a:ln w="47625">
            <a:gradFill>
              <a:gsLst>
                <a:gs pos="0">
                  <a:schemeClr val="accent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528019" y="5917780"/>
            <a:ext cx="11501719" cy="646331"/>
          </a:xfrm>
          <a:prstGeom prst="rect">
            <a:avLst/>
          </a:prstGeom>
        </p:spPr>
        <p:txBody>
          <a:bodyPr wrap="square">
            <a:spAutoFit/>
          </a:bodyPr>
          <a:lstStyle/>
          <a:p>
            <a:pPr algn="ctr" rtl="0"/>
            <a:r>
              <a:rPr lang="x-es-XL" b="0" i="1" u="none" baseline="0" dirty="0">
                <a:solidFill>
                  <a:srgbClr val="6F6F6F"/>
                </a:solidFill>
                <a:latin typeface="Arial Narrow" panose="020B0606020202030204" pitchFamily="34" charset="0"/>
                <a:ea typeface="Arial Narrow" panose="020B0606020202030204" pitchFamily="34" charset="0"/>
                <a:cs typeface="Arial Narrow" panose="020B0606020202030204" pitchFamily="34" charset="0"/>
              </a:rPr>
              <a:t>Nos comprometemos a ser honestos y transparentes sobre el lugar donde nos encontramos en nuestro recorrido en el campo de la diversidad, la equidad y la inclusión (DEI) y a continuar aprendiendo y mejorando.</a:t>
            </a:r>
            <a:endParaRPr lang="x-es-XL" i="1" dirty="0">
              <a:latin typeface="Arial Narrow" panose="020B0606020202030204" pitchFamily="34" charset="0"/>
            </a:endParaRPr>
          </a:p>
        </p:txBody>
      </p:sp>
      <p:sp>
        <p:nvSpPr>
          <p:cNvPr id="3" name="Oval 2">
            <a:extLst>
              <a:ext uri="{FF2B5EF4-FFF2-40B4-BE49-F238E27FC236}">
                <a16:creationId xmlns:a16="http://schemas.microsoft.com/office/drawing/2014/main" id="{31862714-74CB-EAD7-9A6E-CDA3E35FFAA2}"/>
              </a:ext>
            </a:extLst>
          </p:cNvPr>
          <p:cNvSpPr/>
          <p:nvPr/>
        </p:nvSpPr>
        <p:spPr>
          <a:xfrm>
            <a:off x="573741" y="115570"/>
            <a:ext cx="1171788" cy="121856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x-es-XL" sz="4800" b="1" i="0" u="none" baseline="0">
                <a:solidFill>
                  <a:srgbClr val="17458F"/>
                </a:solidFill>
              </a:rPr>
              <a:t>1</a:t>
            </a:r>
          </a:p>
        </p:txBody>
      </p:sp>
    </p:spTree>
    <p:custDataLst>
      <p:tags r:id="rId1"/>
    </p:custDataLst>
    <p:extLst>
      <p:ext uri="{BB962C8B-B14F-4D97-AF65-F5344CB8AC3E}">
        <p14:creationId xmlns:p14="http://schemas.microsoft.com/office/powerpoint/2010/main" val="33022521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Rotary">
      <a:dk1>
        <a:sysClr val="windowText" lastClr="000000"/>
      </a:dk1>
      <a:lt1>
        <a:sysClr val="window" lastClr="FFFFFF"/>
      </a:lt1>
      <a:dk2>
        <a:srgbClr val="44546A"/>
      </a:dk2>
      <a:lt2>
        <a:srgbClr val="E7E6E6"/>
      </a:lt2>
      <a:accent1>
        <a:srgbClr val="17458F"/>
      </a:accent1>
      <a:accent2>
        <a:srgbClr val="872175"/>
      </a:accent2>
      <a:accent3>
        <a:srgbClr val="F7A81B"/>
      </a:accent3>
      <a:accent4>
        <a:srgbClr val="FF7600"/>
      </a:accent4>
      <a:accent5>
        <a:srgbClr val="C6BCD0"/>
      </a:accent5>
      <a:accent6>
        <a:srgbClr val="C9DEE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4624FA1727FC8468BB8290800501A5C" ma:contentTypeVersion="7" ma:contentTypeDescription="Create a new document." ma:contentTypeScope="" ma:versionID="a4f623aa96ffd6154773e624f1757dbf">
  <xsd:schema xmlns:xsd="http://www.w3.org/2001/XMLSchema" xmlns:xs="http://www.w3.org/2001/XMLSchema" xmlns:p="http://schemas.microsoft.com/office/2006/metadata/properties" xmlns:ns1="http://schemas.microsoft.com/sharepoint/v3" xmlns:ns2="1f097dfa-9cbd-4f84-9850-6e7cae909781" xmlns:ns3="31cc3d0e-5959-4987-9d20-de23da659f5c" targetNamespace="http://schemas.microsoft.com/office/2006/metadata/properties" ma:root="true" ma:fieldsID="8347c7ee3ad25551d76e9f617ba3cc1c" ns1:_="" ns2:_="" ns3:_="">
    <xsd:import namespace="http://schemas.microsoft.com/sharepoint/v3"/>
    <xsd:import namespace="1f097dfa-9cbd-4f84-9850-6e7cae909781"/>
    <xsd:import namespace="31cc3d0e-5959-4987-9d20-de23da659f5c"/>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f097dfa-9cbd-4f84-9850-6e7cae90978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1cc3d0e-5959-4987-9d20-de23da659f5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D907746-948B-431F-9FEC-993A4876518B}">
  <ds:schemaRefs>
    <ds:schemaRef ds:uri="http://purl.org/dc/elements/1.1/"/>
    <ds:schemaRef ds:uri="1f097dfa-9cbd-4f84-9850-6e7cae909781"/>
    <ds:schemaRef ds:uri="http://schemas.microsoft.com/office/2006/metadata/properties"/>
    <ds:schemaRef ds:uri="http://purl.org/dc/terms/"/>
    <ds:schemaRef ds:uri="http://schemas.microsoft.com/sharepoint/v3"/>
    <ds:schemaRef ds:uri="http://schemas.microsoft.com/office/2006/documentManagement/types"/>
    <ds:schemaRef ds:uri="http://schemas.openxmlformats.org/package/2006/metadata/core-properties"/>
    <ds:schemaRef ds:uri="http://schemas.microsoft.com/office/infopath/2007/PartnerControls"/>
    <ds:schemaRef ds:uri="31cc3d0e-5959-4987-9d20-de23da659f5c"/>
    <ds:schemaRef ds:uri="http://www.w3.org/XML/1998/namespace"/>
    <ds:schemaRef ds:uri="http://purl.org/dc/dcmitype/"/>
  </ds:schemaRefs>
</ds:datastoreItem>
</file>

<file path=customXml/itemProps2.xml><?xml version="1.0" encoding="utf-8"?>
<ds:datastoreItem xmlns:ds="http://schemas.openxmlformats.org/officeDocument/2006/customXml" ds:itemID="{37E809BB-9B85-4C5F-BBD2-217ACB2695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f097dfa-9cbd-4f84-9850-6e7cae909781"/>
    <ds:schemaRef ds:uri="31cc3d0e-5959-4987-9d20-de23da659f5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7D2427C-728B-4C63-87D2-30BB2F45991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10125</TotalTime>
  <Words>3305</Words>
  <Application>Microsoft Office PowerPoint</Application>
  <PresentationFormat>Widescreen</PresentationFormat>
  <Paragraphs>242</Paragraphs>
  <Slides>13</Slides>
  <Notes>13</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Arial Narrow</vt:lpstr>
      <vt:lpstr>Calibri</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Una experiencia positiva en el club significa:</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FK B</dc:creator>
  <cp:lastModifiedBy>Lee Ann</cp:lastModifiedBy>
  <cp:revision>559</cp:revision>
  <cp:lastPrinted>2020-09-10T18:12:28Z</cp:lastPrinted>
  <dcterms:created xsi:type="dcterms:W3CDTF">2019-11-18T03:22:22Z</dcterms:created>
  <dcterms:modified xsi:type="dcterms:W3CDTF">2023-04-06T02:04:10Z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0x010100E4624FA1727FC8468BB8290800501A5C</vt:lpwstr>
  </property>
  <property fmtid="{D5CDD505-2E9C-101B-9397-08002B2CF9AE}" pid="3" name="ArticulateGUID">
    <vt:lpwstr>999353F6-ECC4-48C6-889C-F6AB0DB02C9C</vt:lpwstr>
  </property>
  <property fmtid="{D5CDD505-2E9C-101B-9397-08002B2CF9AE}" pid="4" name="ArticulatePath">
    <vt:lpwstr>State of Membership July 2021 20210902-018</vt:lpwstr>
  </property>
</Properties>
</file>