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4"/>
  </p:notesMasterIdLst>
  <p:sldIdLst>
    <p:sldId id="258" r:id="rId6"/>
    <p:sldId id="284" r:id="rId7"/>
    <p:sldId id="257" r:id="rId8"/>
    <p:sldId id="292" r:id="rId9"/>
    <p:sldId id="285" r:id="rId10"/>
    <p:sldId id="279" r:id="rId11"/>
    <p:sldId id="276" r:id="rId12"/>
    <p:sldId id="275" r:id="rId13"/>
    <p:sldId id="293" r:id="rId14"/>
    <p:sldId id="295" r:id="rId15"/>
    <p:sldId id="282" r:id="rId16"/>
    <p:sldId id="286" r:id="rId17"/>
    <p:sldId id="288" r:id="rId18"/>
    <p:sldId id="297" r:id="rId19"/>
    <p:sldId id="294" r:id="rId20"/>
    <p:sldId id="271" r:id="rId21"/>
    <p:sldId id="280"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7E062B-913A-D393-A3A7-A38F2EB537D8}" name="Sarah O'Brien" initials="SO" userId="S::sarah.obrien@rotary.org::6b6ccdc9-0bb6-41fd-a1d4-7d7eaa24f665" providerId="AD"/>
  <p188:author id="{FB3F6890-9047-CE49-FAD0-72F8C62941A5}" name="Jose Garcia-Valledor" initials="JGV" userId="S::Jose.Garcia-Valledor@rotary.org::362036d1-8db0-4b92-8bab-11937c154e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2E3"/>
    <a:srgbClr val="FF8F1C"/>
    <a:srgbClr val="00ADBB"/>
    <a:srgbClr val="FFD100"/>
    <a:srgbClr val="006271"/>
    <a:srgbClr val="5FD0DF"/>
    <a:srgbClr val="E04403"/>
    <a:srgbClr val="AFDFE1"/>
    <a:srgbClr val="FED102"/>
    <a:srgbClr val="006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505AB-BD17-4B62-BE24-9BAC001115BD}" v="41" dt="2024-04-11T18:34:07.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44" autoAdjust="0"/>
  </p:normalViewPr>
  <p:slideViewPr>
    <p:cSldViewPr snapToGrid="0" showGuides="1">
      <p:cViewPr varScale="1">
        <p:scale>
          <a:sx n="74" d="100"/>
          <a:sy n="74" d="100"/>
        </p:scale>
        <p:origin x="18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O'Brien" userId="6b6ccdc9-0bb6-41fd-a1d4-7d7eaa24f665" providerId="ADAL" clId="{13E505AB-BD17-4B62-BE24-9BAC001115BD}"/>
    <pc:docChg chg="undo custSel modSld">
      <pc:chgData name="Sarah O'Brien" userId="6b6ccdc9-0bb6-41fd-a1d4-7d7eaa24f665" providerId="ADAL" clId="{13E505AB-BD17-4B62-BE24-9BAC001115BD}" dt="2024-04-11T18:34:11.640" v="61" actId="2710"/>
      <pc:docMkLst>
        <pc:docMk/>
      </pc:docMkLst>
      <pc:sldChg chg="addSp delSp modSp mod">
        <pc:chgData name="Sarah O'Brien" userId="6b6ccdc9-0bb6-41fd-a1d4-7d7eaa24f665" providerId="ADAL" clId="{13E505AB-BD17-4B62-BE24-9BAC001115BD}" dt="2024-04-11T18:26:12.028" v="6" actId="14100"/>
        <pc:sldMkLst>
          <pc:docMk/>
          <pc:sldMk cId="3078409437" sldId="257"/>
        </pc:sldMkLst>
        <pc:picChg chg="del">
          <ac:chgData name="Sarah O'Brien" userId="6b6ccdc9-0bb6-41fd-a1d4-7d7eaa24f665" providerId="ADAL" clId="{13E505AB-BD17-4B62-BE24-9BAC001115BD}" dt="2024-04-11T18:26:04.038" v="2" actId="478"/>
          <ac:picMkLst>
            <pc:docMk/>
            <pc:sldMk cId="3078409437" sldId="257"/>
            <ac:picMk id="3" creationId="{7934C714-6D4A-A832-AFB2-14AE5D5B52CE}"/>
          </ac:picMkLst>
        </pc:picChg>
        <pc:picChg chg="add mod">
          <ac:chgData name="Sarah O'Brien" userId="6b6ccdc9-0bb6-41fd-a1d4-7d7eaa24f665" providerId="ADAL" clId="{13E505AB-BD17-4B62-BE24-9BAC001115BD}" dt="2024-04-11T18:26:12.028" v="6" actId="14100"/>
          <ac:picMkLst>
            <pc:docMk/>
            <pc:sldMk cId="3078409437" sldId="257"/>
            <ac:picMk id="1026" creationId="{A8655B4B-88EB-C591-CFE4-087D6BCEA6FB}"/>
          </ac:picMkLst>
        </pc:picChg>
      </pc:sldChg>
      <pc:sldChg chg="addSp delSp modSp mod">
        <pc:chgData name="Sarah O'Brien" userId="6b6ccdc9-0bb6-41fd-a1d4-7d7eaa24f665" providerId="ADAL" clId="{13E505AB-BD17-4B62-BE24-9BAC001115BD}" dt="2024-04-11T18:27:26.339" v="13" actId="478"/>
        <pc:sldMkLst>
          <pc:docMk/>
          <pc:sldMk cId="733672177" sldId="258"/>
        </pc:sldMkLst>
        <pc:spChg chg="del">
          <ac:chgData name="Sarah O'Brien" userId="6b6ccdc9-0bb6-41fd-a1d4-7d7eaa24f665" providerId="ADAL" clId="{13E505AB-BD17-4B62-BE24-9BAC001115BD}" dt="2024-04-11T18:27:26.339" v="13" actId="478"/>
          <ac:spMkLst>
            <pc:docMk/>
            <pc:sldMk cId="733672177" sldId="258"/>
            <ac:spMk id="5" creationId="{E2D3D7BA-93EB-F5A6-4D31-E951FEA2B3CD}"/>
          </ac:spMkLst>
        </pc:spChg>
        <pc:picChg chg="del">
          <ac:chgData name="Sarah O'Brien" userId="6b6ccdc9-0bb6-41fd-a1d4-7d7eaa24f665" providerId="ADAL" clId="{13E505AB-BD17-4B62-BE24-9BAC001115BD}" dt="2024-04-11T18:27:22.984" v="12" actId="478"/>
          <ac:picMkLst>
            <pc:docMk/>
            <pc:sldMk cId="733672177" sldId="258"/>
            <ac:picMk id="3" creationId="{6CDDEFEF-1C87-2987-ACD0-7C3862203EF6}"/>
          </ac:picMkLst>
        </pc:picChg>
        <pc:picChg chg="add mod">
          <ac:chgData name="Sarah O'Brien" userId="6b6ccdc9-0bb6-41fd-a1d4-7d7eaa24f665" providerId="ADAL" clId="{13E505AB-BD17-4B62-BE24-9BAC001115BD}" dt="2024-04-11T18:27:21.596" v="11" actId="167"/>
          <ac:picMkLst>
            <pc:docMk/>
            <pc:sldMk cId="733672177" sldId="258"/>
            <ac:picMk id="2050" creationId="{08503F9A-3ED2-F128-311D-6D9BEAC02F94}"/>
          </ac:picMkLst>
        </pc:picChg>
      </pc:sldChg>
      <pc:sldChg chg="modSp mod">
        <pc:chgData name="Sarah O'Brien" userId="6b6ccdc9-0bb6-41fd-a1d4-7d7eaa24f665" providerId="ADAL" clId="{13E505AB-BD17-4B62-BE24-9BAC001115BD}" dt="2024-04-11T18:33:40.740" v="50" actId="255"/>
        <pc:sldMkLst>
          <pc:docMk/>
          <pc:sldMk cId="1690661716" sldId="271"/>
        </pc:sldMkLst>
        <pc:spChg chg="mod">
          <ac:chgData name="Sarah O'Brien" userId="6b6ccdc9-0bb6-41fd-a1d4-7d7eaa24f665" providerId="ADAL" clId="{13E505AB-BD17-4B62-BE24-9BAC001115BD}" dt="2024-04-11T18:33:40.740" v="50" actId="255"/>
          <ac:spMkLst>
            <pc:docMk/>
            <pc:sldMk cId="1690661716" sldId="271"/>
            <ac:spMk id="9" creationId="{77F17AC8-8C10-D6D5-AB94-A6CDAFE47CE8}"/>
          </ac:spMkLst>
        </pc:spChg>
      </pc:sldChg>
      <pc:sldChg chg="addSp delSp modSp mod">
        <pc:chgData name="Sarah O'Brien" userId="6b6ccdc9-0bb6-41fd-a1d4-7d7eaa24f665" providerId="ADAL" clId="{13E505AB-BD17-4B62-BE24-9BAC001115BD}" dt="2024-04-11T18:34:11.640" v="61" actId="2710"/>
        <pc:sldMkLst>
          <pc:docMk/>
          <pc:sldMk cId="97178056" sldId="277"/>
        </pc:sldMkLst>
        <pc:spChg chg="mod">
          <ac:chgData name="Sarah O'Brien" userId="6b6ccdc9-0bb6-41fd-a1d4-7d7eaa24f665" providerId="ADAL" clId="{13E505AB-BD17-4B62-BE24-9BAC001115BD}" dt="2024-04-11T18:34:11.640" v="61" actId="2710"/>
          <ac:spMkLst>
            <pc:docMk/>
            <pc:sldMk cId="97178056" sldId="277"/>
            <ac:spMk id="5" creationId="{E2D3D7BA-93EB-F5A6-4D31-E951FEA2B3CD}"/>
          </ac:spMkLst>
        </pc:spChg>
        <pc:picChg chg="del">
          <ac:chgData name="Sarah O'Brien" userId="6b6ccdc9-0bb6-41fd-a1d4-7d7eaa24f665" providerId="ADAL" clId="{13E505AB-BD17-4B62-BE24-9BAC001115BD}" dt="2024-04-11T18:34:00.385" v="58" actId="478"/>
          <ac:picMkLst>
            <pc:docMk/>
            <pc:sldMk cId="97178056" sldId="277"/>
            <ac:picMk id="3" creationId="{6CDDEFEF-1C87-2987-ACD0-7C3862203EF6}"/>
          </ac:picMkLst>
        </pc:picChg>
        <pc:picChg chg="add mod">
          <ac:chgData name="Sarah O'Brien" userId="6b6ccdc9-0bb6-41fd-a1d4-7d7eaa24f665" providerId="ADAL" clId="{13E505AB-BD17-4B62-BE24-9BAC001115BD}" dt="2024-04-11T18:34:07.393" v="60" actId="14100"/>
          <ac:picMkLst>
            <pc:docMk/>
            <pc:sldMk cId="97178056" sldId="277"/>
            <ac:picMk id="7170" creationId="{49BABFCB-E681-2390-78B4-23CB7C8FB78B}"/>
          </ac:picMkLst>
        </pc:picChg>
      </pc:sldChg>
      <pc:sldChg chg="addSp delSp modSp mod">
        <pc:chgData name="Sarah O'Brien" userId="6b6ccdc9-0bb6-41fd-a1d4-7d7eaa24f665" providerId="ADAL" clId="{13E505AB-BD17-4B62-BE24-9BAC001115BD}" dt="2024-04-11T18:33:53.152" v="55" actId="14100"/>
        <pc:sldMkLst>
          <pc:docMk/>
          <pc:sldMk cId="1177200088" sldId="280"/>
        </pc:sldMkLst>
        <pc:picChg chg="del">
          <ac:chgData name="Sarah O'Brien" userId="6b6ccdc9-0bb6-41fd-a1d4-7d7eaa24f665" providerId="ADAL" clId="{13E505AB-BD17-4B62-BE24-9BAC001115BD}" dt="2024-04-11T18:33:49.079" v="53" actId="478"/>
          <ac:picMkLst>
            <pc:docMk/>
            <pc:sldMk cId="1177200088" sldId="280"/>
            <ac:picMk id="3" creationId="{6CDDEFEF-1C87-2987-ACD0-7C3862203EF6}"/>
          </ac:picMkLst>
        </pc:picChg>
        <pc:picChg chg="add mod">
          <ac:chgData name="Sarah O'Brien" userId="6b6ccdc9-0bb6-41fd-a1d4-7d7eaa24f665" providerId="ADAL" clId="{13E505AB-BD17-4B62-BE24-9BAC001115BD}" dt="2024-04-11T18:33:53.152" v="55" actId="14100"/>
          <ac:picMkLst>
            <pc:docMk/>
            <pc:sldMk cId="1177200088" sldId="280"/>
            <ac:picMk id="6146" creationId="{B59C884B-1D7D-8B6F-FFE7-006B295DA781}"/>
          </ac:picMkLst>
        </pc:picChg>
      </pc:sldChg>
      <pc:sldChg chg="modSp mod">
        <pc:chgData name="Sarah O'Brien" userId="6b6ccdc9-0bb6-41fd-a1d4-7d7eaa24f665" providerId="ADAL" clId="{13E505AB-BD17-4B62-BE24-9BAC001115BD}" dt="2024-04-11T18:33:01.346" v="40" actId="403"/>
        <pc:sldMkLst>
          <pc:docMk/>
          <pc:sldMk cId="3044216062" sldId="282"/>
        </pc:sldMkLst>
        <pc:spChg chg="mod">
          <ac:chgData name="Sarah O'Brien" userId="6b6ccdc9-0bb6-41fd-a1d4-7d7eaa24f665" providerId="ADAL" clId="{13E505AB-BD17-4B62-BE24-9BAC001115BD}" dt="2024-04-11T18:33:01.346" v="40" actId="403"/>
          <ac:spMkLst>
            <pc:docMk/>
            <pc:sldMk cId="3044216062" sldId="282"/>
            <ac:spMk id="4" creationId="{5E995B56-5D48-A14D-7F90-F0FDAABB8A15}"/>
          </ac:spMkLst>
        </pc:spChg>
      </pc:sldChg>
      <pc:sldChg chg="modSp mod">
        <pc:chgData name="Sarah O'Brien" userId="6b6ccdc9-0bb6-41fd-a1d4-7d7eaa24f665" providerId="ADAL" clId="{13E505AB-BD17-4B62-BE24-9BAC001115BD}" dt="2024-04-11T18:27:07.106" v="7" actId="14100"/>
        <pc:sldMkLst>
          <pc:docMk/>
          <pc:sldMk cId="2004785356" sldId="284"/>
        </pc:sldMkLst>
        <pc:spChg chg="mod">
          <ac:chgData name="Sarah O'Brien" userId="6b6ccdc9-0bb6-41fd-a1d4-7d7eaa24f665" providerId="ADAL" clId="{13E505AB-BD17-4B62-BE24-9BAC001115BD}" dt="2024-04-11T18:27:07.106" v="7" actId="14100"/>
          <ac:spMkLst>
            <pc:docMk/>
            <pc:sldMk cId="2004785356" sldId="284"/>
            <ac:spMk id="4" creationId="{7E9314CB-984B-148C-627E-C8954A800EEA}"/>
          </ac:spMkLst>
        </pc:spChg>
      </pc:sldChg>
      <pc:sldChg chg="modSp">
        <pc:chgData name="Sarah O'Brien" userId="6b6ccdc9-0bb6-41fd-a1d4-7d7eaa24f665" providerId="ADAL" clId="{13E505AB-BD17-4B62-BE24-9BAC001115BD}" dt="2024-04-11T18:33:12.137" v="42"/>
        <pc:sldMkLst>
          <pc:docMk/>
          <pc:sldMk cId="352883388" sldId="288"/>
        </pc:sldMkLst>
        <pc:graphicFrameChg chg="mod">
          <ac:chgData name="Sarah O'Brien" userId="6b6ccdc9-0bb6-41fd-a1d4-7d7eaa24f665" providerId="ADAL" clId="{13E505AB-BD17-4B62-BE24-9BAC001115BD}" dt="2024-04-11T18:33:12.137" v="42"/>
          <ac:graphicFrameMkLst>
            <pc:docMk/>
            <pc:sldMk cId="352883388" sldId="288"/>
            <ac:graphicFrameMk id="6" creationId="{9F0A4A81-4AC3-EF0E-0449-EDF07B325E27}"/>
          </ac:graphicFrameMkLst>
        </pc:graphicFrameChg>
      </pc:sldChg>
      <pc:sldChg chg="addSp delSp modSp mod delAnim modAnim delCm">
        <pc:chgData name="Sarah O'Brien" userId="6b6ccdc9-0bb6-41fd-a1d4-7d7eaa24f665" providerId="ADAL" clId="{13E505AB-BD17-4B62-BE24-9BAC001115BD}" dt="2024-04-11T18:30:35.595" v="21" actId="14826"/>
        <pc:sldMkLst>
          <pc:docMk/>
          <pc:sldMk cId="3626059775" sldId="292"/>
        </pc:sldMkLst>
        <pc:spChg chg="del">
          <ac:chgData name="Sarah O'Brien" userId="6b6ccdc9-0bb6-41fd-a1d4-7d7eaa24f665" providerId="ADAL" clId="{13E505AB-BD17-4B62-BE24-9BAC001115BD}" dt="2024-04-11T18:29:53.137" v="17" actId="478"/>
          <ac:spMkLst>
            <pc:docMk/>
            <pc:sldMk cId="3626059775" sldId="292"/>
            <ac:spMk id="4" creationId="{C92BB6E2-53B6-1CE7-A57D-05D86140C5ED}"/>
          </ac:spMkLst>
        </pc:spChg>
        <pc:spChg chg="add del">
          <ac:chgData name="Sarah O'Brien" userId="6b6ccdc9-0bb6-41fd-a1d4-7d7eaa24f665" providerId="ADAL" clId="{13E505AB-BD17-4B62-BE24-9BAC001115BD}" dt="2024-04-11T18:29:54.981" v="19" actId="22"/>
          <ac:spMkLst>
            <pc:docMk/>
            <pc:sldMk cId="3626059775" sldId="292"/>
            <ac:spMk id="7" creationId="{094C715B-A837-E2F8-E374-9FF6940F11EE}"/>
          </ac:spMkLst>
        </pc:spChg>
        <pc:picChg chg="del">
          <ac:chgData name="Sarah O'Brien" userId="6b6ccdc9-0bb6-41fd-a1d4-7d7eaa24f665" providerId="ADAL" clId="{13E505AB-BD17-4B62-BE24-9BAC001115BD}" dt="2024-04-11T18:29:51.093" v="16" actId="478"/>
          <ac:picMkLst>
            <pc:docMk/>
            <pc:sldMk cId="3626059775" sldId="292"/>
            <ac:picMk id="2" creationId="{4AC034E5-4781-EE11-79D3-9BA52A237A3D}"/>
          </ac:picMkLst>
        </pc:picChg>
        <pc:picChg chg="del">
          <ac:chgData name="Sarah O'Brien" userId="6b6ccdc9-0bb6-41fd-a1d4-7d7eaa24f665" providerId="ADAL" clId="{13E505AB-BD17-4B62-BE24-9BAC001115BD}" dt="2024-04-11T18:29:49.841" v="15" actId="478"/>
          <ac:picMkLst>
            <pc:docMk/>
            <pc:sldMk cId="3626059775" sldId="292"/>
            <ac:picMk id="6" creationId="{39FBA04E-08D2-279E-A304-B6EC543DC47D}"/>
          </ac:picMkLst>
        </pc:picChg>
        <pc:picChg chg="add mod">
          <ac:chgData name="Sarah O'Brien" userId="6b6ccdc9-0bb6-41fd-a1d4-7d7eaa24f665" providerId="ADAL" clId="{13E505AB-BD17-4B62-BE24-9BAC001115BD}" dt="2024-04-11T18:30:35.595" v="21" actId="14826"/>
          <ac:picMkLst>
            <pc:docMk/>
            <pc:sldMk cId="3626059775" sldId="292"/>
            <ac:picMk id="8" creationId="{D6E37E04-6CD2-FFBA-B017-AD1B19BD82DB}"/>
          </ac:picMkLst>
        </pc:picChg>
        <pc:extLst>
          <p:ext xmlns:p="http://schemas.openxmlformats.org/presentationml/2006/main" uri="{D6D511B9-2390-475A-947B-AFAB55BFBCF1}">
            <pc226:cmChg xmlns:pc226="http://schemas.microsoft.com/office/powerpoint/2022/06/main/command" chg="del">
              <pc226:chgData name="Sarah O'Brien" userId="6b6ccdc9-0bb6-41fd-a1d4-7d7eaa24f665" providerId="ADAL" clId="{13E505AB-BD17-4B62-BE24-9BAC001115BD}" dt="2024-04-11T18:29:47.092" v="14"/>
              <pc2:cmMkLst xmlns:pc2="http://schemas.microsoft.com/office/powerpoint/2019/9/main/command">
                <pc:docMk/>
                <pc:sldMk cId="3626059775" sldId="292"/>
                <pc2:cmMk id="{66C9F0E2-D455-4443-85A4-0BCCB95D76DD}"/>
              </pc2:cmMkLst>
            </pc226:cmChg>
          </p:ext>
        </pc:extLst>
      </pc:sldChg>
      <pc:sldChg chg="addSp delSp modSp mod">
        <pc:chgData name="Sarah O'Brien" userId="6b6ccdc9-0bb6-41fd-a1d4-7d7eaa24f665" providerId="ADAL" clId="{13E505AB-BD17-4B62-BE24-9BAC001115BD}" dt="2024-04-11T18:31:12.834" v="31" actId="14100"/>
        <pc:sldMkLst>
          <pc:docMk/>
          <pc:sldMk cId="2374411035" sldId="293"/>
        </pc:sldMkLst>
        <pc:picChg chg="del">
          <ac:chgData name="Sarah O'Brien" userId="6b6ccdc9-0bb6-41fd-a1d4-7d7eaa24f665" providerId="ADAL" clId="{13E505AB-BD17-4B62-BE24-9BAC001115BD}" dt="2024-04-11T18:30:59.500" v="24" actId="478"/>
          <ac:picMkLst>
            <pc:docMk/>
            <pc:sldMk cId="2374411035" sldId="293"/>
            <ac:picMk id="3" creationId="{6CDDEFEF-1C87-2987-ACD0-7C3862203EF6}"/>
          </ac:picMkLst>
        </pc:picChg>
        <pc:picChg chg="add mod">
          <ac:chgData name="Sarah O'Brien" userId="6b6ccdc9-0bb6-41fd-a1d4-7d7eaa24f665" providerId="ADAL" clId="{13E505AB-BD17-4B62-BE24-9BAC001115BD}" dt="2024-04-11T18:31:12.834" v="31" actId="14100"/>
          <ac:picMkLst>
            <pc:docMk/>
            <pc:sldMk cId="2374411035" sldId="293"/>
            <ac:picMk id="3074" creationId="{EA819AD1-52A9-0C95-3EE5-7E61C0B872A1}"/>
          </ac:picMkLst>
        </pc:picChg>
      </pc:sldChg>
      <pc:sldChg chg="addSp delSp modSp mod">
        <pc:chgData name="Sarah O'Brien" userId="6b6ccdc9-0bb6-41fd-a1d4-7d7eaa24f665" providerId="ADAL" clId="{13E505AB-BD17-4B62-BE24-9BAC001115BD}" dt="2024-04-11T18:32:47.823" v="38" actId="1076"/>
        <pc:sldMkLst>
          <pc:docMk/>
          <pc:sldMk cId="2712559098" sldId="295"/>
        </pc:sldMkLst>
        <pc:picChg chg="del">
          <ac:chgData name="Sarah O'Brien" userId="6b6ccdc9-0bb6-41fd-a1d4-7d7eaa24f665" providerId="ADAL" clId="{13E505AB-BD17-4B62-BE24-9BAC001115BD}" dt="2024-04-11T18:32:42.488" v="36" actId="478"/>
          <ac:picMkLst>
            <pc:docMk/>
            <pc:sldMk cId="2712559098" sldId="295"/>
            <ac:picMk id="3" creationId="{6CDDEFEF-1C87-2987-ACD0-7C3862203EF6}"/>
          </ac:picMkLst>
        </pc:picChg>
        <pc:picChg chg="add del mod">
          <ac:chgData name="Sarah O'Brien" userId="6b6ccdc9-0bb6-41fd-a1d4-7d7eaa24f665" providerId="ADAL" clId="{13E505AB-BD17-4B62-BE24-9BAC001115BD}" dt="2024-04-11T18:32:47.823" v="38" actId="1076"/>
          <ac:picMkLst>
            <pc:docMk/>
            <pc:sldMk cId="2712559098" sldId="295"/>
            <ac:picMk id="4098" creationId="{7139F0B4-5DEC-7085-2F02-36091E6E0180}"/>
          </ac:picMkLst>
        </pc:picChg>
      </pc:sldChg>
      <pc:sldChg chg="addSp delSp modSp mod">
        <pc:chgData name="Sarah O'Brien" userId="6b6ccdc9-0bb6-41fd-a1d4-7d7eaa24f665" providerId="ADAL" clId="{13E505AB-BD17-4B62-BE24-9BAC001115BD}" dt="2024-04-11T18:33:29.120" v="48" actId="14100"/>
        <pc:sldMkLst>
          <pc:docMk/>
          <pc:sldMk cId="3235905691" sldId="297"/>
        </pc:sldMkLst>
        <pc:picChg chg="del">
          <ac:chgData name="Sarah O'Brien" userId="6b6ccdc9-0bb6-41fd-a1d4-7d7eaa24f665" providerId="ADAL" clId="{13E505AB-BD17-4B62-BE24-9BAC001115BD}" dt="2024-04-11T18:33:22.682" v="45" actId="478"/>
          <ac:picMkLst>
            <pc:docMk/>
            <pc:sldMk cId="3235905691" sldId="297"/>
            <ac:picMk id="3" creationId="{6CDDEFEF-1C87-2987-ACD0-7C3862203EF6}"/>
          </ac:picMkLst>
        </pc:picChg>
        <pc:picChg chg="add mod">
          <ac:chgData name="Sarah O'Brien" userId="6b6ccdc9-0bb6-41fd-a1d4-7d7eaa24f665" providerId="ADAL" clId="{13E505AB-BD17-4B62-BE24-9BAC001115BD}" dt="2024-04-11T18:33:29.120" v="48" actId="14100"/>
          <ac:picMkLst>
            <pc:docMk/>
            <pc:sldMk cId="3235905691" sldId="297"/>
            <ac:picMk id="5122" creationId="{B73BCA6A-3ED6-D4DB-706E-CC6EF4F3BC0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98197-5A59-4482-8358-E76D6E8688B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x-es-XL"/>
        </a:p>
      </dgm:t>
    </dgm:pt>
    <dgm:pt modelId="{123A91BA-6C14-4852-B86D-37D2C2AB6063}">
      <dgm:prSet phldrT="[Text]" custT="1"/>
      <dgm:spPr/>
      <dgm:t>
        <a:bodyPr/>
        <a:lstStyle/>
        <a:p>
          <a:pPr algn="ctr" rtl="0"/>
          <a:r>
            <a:rPr lang="x-es-XL" sz="2000" b="0" i="0" u="none" baseline="0" dirty="0">
              <a:latin typeface="Open Sans Light" panose="020B0306030504020204" pitchFamily="34" charset="0"/>
              <a:ea typeface="Open Sans Light" panose="020B0306030504020204" pitchFamily="34" charset="0"/>
              <a:cs typeface="Open Sans Light" panose="020B0306030504020204" pitchFamily="34" charset="0"/>
            </a:rPr>
            <a:t>Evaluación de las necesidades de la comunidad</a:t>
          </a:r>
        </a:p>
      </dgm:t>
    </dgm:pt>
    <dgm:pt modelId="{C55D649F-A062-4F85-90A3-9EB562B62EB5}" type="parTrans" cxnId="{E25BDAEE-EA7A-4B61-928B-01D782469C27}">
      <dgm:prSet/>
      <dgm:spPr/>
      <dgm:t>
        <a:bodyPr/>
        <a:lstStyle/>
        <a:p>
          <a:endParaRPr lang="x-es-XL">
            <a:latin typeface="Open Sans Light" panose="020B0306030504020204" pitchFamily="34" charset="0"/>
            <a:ea typeface="Open Sans Light" panose="020B0306030504020204" pitchFamily="34" charset="0"/>
            <a:cs typeface="Open Sans Light" panose="020B0306030504020204" pitchFamily="34" charset="0"/>
          </a:endParaRPr>
        </a:p>
      </dgm:t>
    </dgm:pt>
    <dgm:pt modelId="{5BEB3CC6-B12F-4095-B1E4-48118696DE8C}" type="sibTrans" cxnId="{E25BDAEE-EA7A-4B61-928B-01D782469C27}">
      <dgm:prSet/>
      <dgm:spPr/>
      <dgm:t>
        <a:bodyPr/>
        <a:lstStyle/>
        <a:p>
          <a:endParaRPr lang="x-es-XL">
            <a:latin typeface="Open Sans Light" panose="020B0306030504020204" pitchFamily="34" charset="0"/>
            <a:ea typeface="Open Sans Light" panose="020B0306030504020204" pitchFamily="34" charset="0"/>
            <a:cs typeface="Open Sans Light" panose="020B0306030504020204" pitchFamily="34" charset="0"/>
          </a:endParaRPr>
        </a:p>
      </dgm:t>
    </dgm:pt>
    <dgm:pt modelId="{F8082C53-4341-43CA-8FDE-30558E044A53}">
      <dgm:prSet phldrT="[Text]" custT="1"/>
      <dgm:spPr/>
      <dgm:t>
        <a:bodyPr/>
        <a:lstStyle/>
        <a:p>
          <a:pPr algn="ctr" rtl="0"/>
          <a:r>
            <a:rPr lang="x-es-XL" sz="2000" b="0" i="0" u="none" baseline="0">
              <a:latin typeface="Open Sans Light" panose="020B0306030504020204" pitchFamily="34" charset="0"/>
              <a:ea typeface="Open Sans Light" panose="020B0306030504020204" pitchFamily="34" charset="0"/>
              <a:cs typeface="Open Sans Light" panose="020B0306030504020204" pitchFamily="34" charset="0"/>
            </a:rPr>
            <a:t>Planificación de proyectos</a:t>
          </a:r>
        </a:p>
      </dgm:t>
    </dgm:pt>
    <dgm:pt modelId="{A8CD2D50-F6E4-42E5-A997-FF0E9653769C}" type="parTrans" cxnId="{FC1ADC4A-E60C-49DA-9B12-C2317C1AE011}">
      <dgm:prSet/>
      <dgm:spPr/>
      <dgm:t>
        <a:bodyPr/>
        <a:lstStyle/>
        <a:p>
          <a:endParaRPr lang="x-es-XL">
            <a:latin typeface="Open Sans Light" panose="020B0306030504020204" pitchFamily="34" charset="0"/>
            <a:ea typeface="Open Sans Light" panose="020B0306030504020204" pitchFamily="34" charset="0"/>
            <a:cs typeface="Open Sans Light" panose="020B0306030504020204" pitchFamily="34" charset="0"/>
          </a:endParaRPr>
        </a:p>
      </dgm:t>
    </dgm:pt>
    <dgm:pt modelId="{989376A6-935A-4333-8F87-743794B84527}" type="sibTrans" cxnId="{FC1ADC4A-E60C-49DA-9B12-C2317C1AE011}">
      <dgm:prSet/>
      <dgm:spPr/>
      <dgm:t>
        <a:bodyPr/>
        <a:lstStyle/>
        <a:p>
          <a:endParaRPr lang="x-es-XL">
            <a:latin typeface="Open Sans Light" panose="020B0306030504020204" pitchFamily="34" charset="0"/>
            <a:ea typeface="Open Sans Light" panose="020B0306030504020204" pitchFamily="34" charset="0"/>
            <a:cs typeface="Open Sans Light" panose="020B0306030504020204" pitchFamily="34" charset="0"/>
          </a:endParaRPr>
        </a:p>
      </dgm:t>
    </dgm:pt>
    <dgm:pt modelId="{9748AAD9-0C20-424A-99FA-0C84C7A2861B}">
      <dgm:prSet phldrT="[Text]" custT="1"/>
      <dgm:spPr/>
      <dgm:t>
        <a:bodyPr/>
        <a:lstStyle/>
        <a:p>
          <a:pPr algn="ctr" rtl="0"/>
          <a:r>
            <a:rPr lang="x-es-XL" sz="2000" b="0" i="0" u="none" baseline="0">
              <a:latin typeface="Open Sans Light" panose="020B0306030504020204" pitchFamily="34" charset="0"/>
              <a:ea typeface="Open Sans Light" panose="020B0306030504020204" pitchFamily="34" charset="0"/>
              <a:cs typeface="Open Sans Light" panose="020B0306030504020204" pitchFamily="34" charset="0"/>
            </a:rPr>
            <a:t>Implementación y monitoreo</a:t>
          </a:r>
        </a:p>
      </dgm:t>
    </dgm:pt>
    <dgm:pt modelId="{70DC0738-BC0F-44F3-8EDA-56F7135B6EFB}" type="parTrans" cxnId="{ACD5C093-A891-4F8F-B6B6-C8740271A82A}">
      <dgm:prSet/>
      <dgm:spPr/>
      <dgm:t>
        <a:bodyPr/>
        <a:lstStyle/>
        <a:p>
          <a:endParaRPr lang="x-es-XL">
            <a:latin typeface="Open Sans Light" panose="020B0306030504020204" pitchFamily="34" charset="0"/>
            <a:ea typeface="Open Sans Light" panose="020B0306030504020204" pitchFamily="34" charset="0"/>
            <a:cs typeface="Open Sans Light" panose="020B0306030504020204" pitchFamily="34" charset="0"/>
          </a:endParaRPr>
        </a:p>
      </dgm:t>
    </dgm:pt>
    <dgm:pt modelId="{5181F838-2DAC-4F86-8FA8-A70A18F684B8}" type="sibTrans" cxnId="{ACD5C093-A891-4F8F-B6B6-C8740271A82A}">
      <dgm:prSet/>
      <dgm:spPr/>
      <dgm:t>
        <a:bodyPr/>
        <a:lstStyle/>
        <a:p>
          <a:endParaRPr lang="x-es-XL">
            <a:latin typeface="Open Sans Light" panose="020B0306030504020204" pitchFamily="34" charset="0"/>
            <a:ea typeface="Open Sans Light" panose="020B0306030504020204" pitchFamily="34" charset="0"/>
            <a:cs typeface="Open Sans Light" panose="020B0306030504020204" pitchFamily="34" charset="0"/>
          </a:endParaRPr>
        </a:p>
      </dgm:t>
    </dgm:pt>
    <dgm:pt modelId="{4A651F18-86E1-4890-B9BF-5A0ED0D50B4A}">
      <dgm:prSet phldrT="[Text]" custT="1"/>
      <dgm:spPr/>
      <dgm:t>
        <a:bodyPr/>
        <a:lstStyle/>
        <a:p>
          <a:pPr algn="ctr" rtl="0">
            <a:lnSpc>
              <a:spcPct val="100000"/>
            </a:lnSpc>
            <a:spcAft>
              <a:spcPts val="0"/>
            </a:spcAft>
          </a:pPr>
          <a:r>
            <a:rPr lang="x-es-XL" sz="2000" b="0" i="0" u="none" baseline="0">
              <a:latin typeface="Open Sans Light" panose="020B0306030504020204" pitchFamily="34" charset="0"/>
              <a:ea typeface="Open Sans Light" panose="020B0306030504020204" pitchFamily="34" charset="0"/>
              <a:cs typeface="Open Sans Light" panose="020B0306030504020204" pitchFamily="34" charset="0"/>
            </a:rPr>
            <a:t>Evaluación, aprendizaje y </a:t>
          </a:r>
        </a:p>
        <a:p>
          <a:pPr algn="ctr" rtl="0">
            <a:lnSpc>
              <a:spcPct val="100000"/>
            </a:lnSpc>
            <a:spcAft>
              <a:spcPts val="0"/>
            </a:spcAft>
          </a:pPr>
          <a:r>
            <a:rPr lang="x-es-XL" sz="2000" b="0" i="0" u="none" baseline="0">
              <a:latin typeface="Open Sans Light" panose="020B0306030504020204" pitchFamily="34" charset="0"/>
              <a:ea typeface="Open Sans Light" panose="020B0306030504020204" pitchFamily="34" charset="0"/>
              <a:cs typeface="Open Sans Light" panose="020B0306030504020204" pitchFamily="34" charset="0"/>
            </a:rPr>
            <a:t>posiblemente escalamiento</a:t>
          </a:r>
        </a:p>
      </dgm:t>
    </dgm:pt>
    <dgm:pt modelId="{83FF64D2-1E3D-4E27-A2CE-8609B66C407A}" type="parTrans" cxnId="{98FF3B64-3358-4AF0-AB5D-DB71952B4618}">
      <dgm:prSet/>
      <dgm:spPr/>
      <dgm:t>
        <a:bodyPr/>
        <a:lstStyle/>
        <a:p>
          <a:endParaRPr lang="x-es-XL">
            <a:latin typeface="Open Sans Light" panose="020B0306030504020204" pitchFamily="34" charset="0"/>
            <a:ea typeface="Open Sans Light" panose="020B0306030504020204" pitchFamily="34" charset="0"/>
            <a:cs typeface="Open Sans Light" panose="020B0306030504020204" pitchFamily="34" charset="0"/>
          </a:endParaRPr>
        </a:p>
      </dgm:t>
    </dgm:pt>
    <dgm:pt modelId="{D9ED2BC6-3844-4055-B5F3-E06DE918CBED}" type="sibTrans" cxnId="{98FF3B64-3358-4AF0-AB5D-DB71952B4618}">
      <dgm:prSet/>
      <dgm:spPr/>
      <dgm:t>
        <a:bodyPr/>
        <a:lstStyle/>
        <a:p>
          <a:endParaRPr lang="x-es-XL">
            <a:latin typeface="Open Sans Light" panose="020B0306030504020204" pitchFamily="34" charset="0"/>
            <a:ea typeface="Open Sans Light" panose="020B0306030504020204" pitchFamily="34" charset="0"/>
            <a:cs typeface="Open Sans Light" panose="020B0306030504020204" pitchFamily="34" charset="0"/>
          </a:endParaRPr>
        </a:p>
      </dgm:t>
    </dgm:pt>
    <dgm:pt modelId="{A9316F25-3DC7-442B-A218-93E9CD18B0E3}" type="pres">
      <dgm:prSet presAssocID="{D6998197-5A59-4482-8358-E76D6E8688B6}" presName="Name0" presStyleCnt="0">
        <dgm:presLayoutVars>
          <dgm:chMax val="7"/>
          <dgm:chPref val="7"/>
          <dgm:dir/>
          <dgm:animLvl val="lvl"/>
        </dgm:presLayoutVars>
      </dgm:prSet>
      <dgm:spPr/>
    </dgm:pt>
    <dgm:pt modelId="{189F4F86-B10A-4735-92AB-F63098D182D2}" type="pres">
      <dgm:prSet presAssocID="{123A91BA-6C14-4852-B86D-37D2C2AB6063}" presName="Accent1" presStyleCnt="0"/>
      <dgm:spPr/>
    </dgm:pt>
    <dgm:pt modelId="{91C6FA6D-0AB3-4835-8B04-E4BAD87B39DF}" type="pres">
      <dgm:prSet presAssocID="{123A91BA-6C14-4852-B86D-37D2C2AB6063}" presName="Accent" presStyleLbl="node1" presStyleIdx="0" presStyleCnt="4" custScaleX="226544"/>
      <dgm:spPr>
        <a:solidFill>
          <a:srgbClr val="006171"/>
        </a:solidFill>
      </dgm:spPr>
    </dgm:pt>
    <dgm:pt modelId="{2A0BFBC0-B513-4049-9257-64C75018A272}" type="pres">
      <dgm:prSet presAssocID="{123A91BA-6C14-4852-B86D-37D2C2AB6063}" presName="Parent1" presStyleLbl="revTx" presStyleIdx="0" presStyleCnt="4" custScaleX="268214">
        <dgm:presLayoutVars>
          <dgm:chMax val="1"/>
          <dgm:chPref val="1"/>
          <dgm:bulletEnabled val="1"/>
        </dgm:presLayoutVars>
      </dgm:prSet>
      <dgm:spPr/>
    </dgm:pt>
    <dgm:pt modelId="{E72DACCE-E5C6-45F3-AF15-7BC87169FBE2}" type="pres">
      <dgm:prSet presAssocID="{F8082C53-4341-43CA-8FDE-30558E044A53}" presName="Accent2" presStyleCnt="0"/>
      <dgm:spPr/>
    </dgm:pt>
    <dgm:pt modelId="{3EF239CF-AE61-44F4-88C7-677FDB602817}" type="pres">
      <dgm:prSet presAssocID="{F8082C53-4341-43CA-8FDE-30558E044A53}" presName="Accent" presStyleLbl="node1" presStyleIdx="1" presStyleCnt="4" custAng="152259" custScaleX="270178" custScaleY="78285" custLinFactNeighborX="-7221" custLinFactNeighborY="1019"/>
      <dgm:spPr>
        <a:solidFill>
          <a:srgbClr val="00ACBA"/>
        </a:solidFill>
      </dgm:spPr>
    </dgm:pt>
    <dgm:pt modelId="{AE819772-5957-4F97-9634-BAB4FEBC441C}" type="pres">
      <dgm:prSet presAssocID="{F8082C53-4341-43CA-8FDE-30558E044A53}" presName="Parent2" presStyleLbl="revTx" presStyleIdx="1" presStyleCnt="4" custScaleX="306069" custLinFactNeighborX="-45542" custLinFactNeighborY="-4951">
        <dgm:presLayoutVars>
          <dgm:chMax val="1"/>
          <dgm:chPref val="1"/>
          <dgm:bulletEnabled val="1"/>
        </dgm:presLayoutVars>
      </dgm:prSet>
      <dgm:spPr/>
    </dgm:pt>
    <dgm:pt modelId="{C27EC84F-BCB7-44C6-A7D3-3EA53217955D}" type="pres">
      <dgm:prSet presAssocID="{9748AAD9-0C20-424A-99FA-0C84C7A2861B}" presName="Accent3" presStyleCnt="0"/>
      <dgm:spPr/>
    </dgm:pt>
    <dgm:pt modelId="{84666E7C-5FD4-4228-A017-2E07CE209B29}" type="pres">
      <dgm:prSet presAssocID="{9748AAD9-0C20-424A-99FA-0C84C7A2861B}" presName="Accent" presStyleLbl="node1" presStyleIdx="2" presStyleCnt="4" custScaleX="202489" custScaleY="78469" custLinFactNeighborX="9057" custLinFactNeighborY="-2628"/>
      <dgm:spPr>
        <a:solidFill>
          <a:srgbClr val="AFDFE1"/>
        </a:solidFill>
      </dgm:spPr>
    </dgm:pt>
    <dgm:pt modelId="{DB1594B7-22B3-4002-A851-79D7A5167DD6}" type="pres">
      <dgm:prSet presAssocID="{9748AAD9-0C20-424A-99FA-0C84C7A2861B}" presName="Parent3" presStyleLbl="revTx" presStyleIdx="2" presStyleCnt="4" custScaleX="482968" custLinFactNeighborX="-83884" custLinFactNeighborY="1717">
        <dgm:presLayoutVars>
          <dgm:chMax val="1"/>
          <dgm:chPref val="1"/>
          <dgm:bulletEnabled val="1"/>
        </dgm:presLayoutVars>
      </dgm:prSet>
      <dgm:spPr/>
    </dgm:pt>
    <dgm:pt modelId="{F2DFF83D-3894-42F5-9860-76717B172E85}" type="pres">
      <dgm:prSet presAssocID="{4A651F18-86E1-4890-B9BF-5A0ED0D50B4A}" presName="Accent4" presStyleCnt="0"/>
      <dgm:spPr/>
    </dgm:pt>
    <dgm:pt modelId="{3417E471-BAF8-421D-BB9D-2050D9663A83}" type="pres">
      <dgm:prSet presAssocID="{4A651F18-86E1-4890-B9BF-5A0ED0D50B4A}" presName="Accent" presStyleLbl="node1" presStyleIdx="3" presStyleCnt="4" custScaleX="335678" custScaleY="92464" custLinFactNeighborX="-7341" custLinFactNeighborY="-644"/>
      <dgm:spPr>
        <a:solidFill>
          <a:schemeClr val="bg1"/>
        </a:solidFill>
      </dgm:spPr>
    </dgm:pt>
    <dgm:pt modelId="{06DC9AEB-04A5-4F5B-B7F6-45F5A6FA692F}" type="pres">
      <dgm:prSet presAssocID="{4A651F18-86E1-4890-B9BF-5A0ED0D50B4A}" presName="Parent4" presStyleLbl="revTx" presStyleIdx="3" presStyleCnt="4" custScaleX="472737" custLinFactNeighborX="-6564" custLinFactNeighborY="2352">
        <dgm:presLayoutVars>
          <dgm:chMax val="1"/>
          <dgm:chPref val="1"/>
          <dgm:bulletEnabled val="1"/>
        </dgm:presLayoutVars>
      </dgm:prSet>
      <dgm:spPr/>
    </dgm:pt>
  </dgm:ptLst>
  <dgm:cxnLst>
    <dgm:cxn modelId="{A9CD3432-D247-47F6-BA1B-13E13D85FDA4}" type="presOf" srcId="{9748AAD9-0C20-424A-99FA-0C84C7A2861B}" destId="{DB1594B7-22B3-4002-A851-79D7A5167DD6}" srcOrd="0" destOrd="0" presId="urn:microsoft.com/office/officeart/2009/layout/CircleArrowProcess"/>
    <dgm:cxn modelId="{37A16A32-8B2A-4EBA-BAAE-663EDD040A41}" type="presOf" srcId="{F8082C53-4341-43CA-8FDE-30558E044A53}" destId="{AE819772-5957-4F97-9634-BAB4FEBC441C}" srcOrd="0" destOrd="0" presId="urn:microsoft.com/office/officeart/2009/layout/CircleArrowProcess"/>
    <dgm:cxn modelId="{98FF3B64-3358-4AF0-AB5D-DB71952B4618}" srcId="{D6998197-5A59-4482-8358-E76D6E8688B6}" destId="{4A651F18-86E1-4890-B9BF-5A0ED0D50B4A}" srcOrd="3" destOrd="0" parTransId="{83FF64D2-1E3D-4E27-A2CE-8609B66C407A}" sibTransId="{D9ED2BC6-3844-4055-B5F3-E06DE918CBED}"/>
    <dgm:cxn modelId="{FC1ADC4A-E60C-49DA-9B12-C2317C1AE011}" srcId="{D6998197-5A59-4482-8358-E76D6E8688B6}" destId="{F8082C53-4341-43CA-8FDE-30558E044A53}" srcOrd="1" destOrd="0" parTransId="{A8CD2D50-F6E4-42E5-A997-FF0E9653769C}" sibTransId="{989376A6-935A-4333-8F87-743794B84527}"/>
    <dgm:cxn modelId="{BC915555-E641-4B56-B1B5-05530DB123F1}" type="presOf" srcId="{D6998197-5A59-4482-8358-E76D6E8688B6}" destId="{A9316F25-3DC7-442B-A218-93E9CD18B0E3}" srcOrd="0" destOrd="0" presId="urn:microsoft.com/office/officeart/2009/layout/CircleArrowProcess"/>
    <dgm:cxn modelId="{ACD5C093-A891-4F8F-B6B6-C8740271A82A}" srcId="{D6998197-5A59-4482-8358-E76D6E8688B6}" destId="{9748AAD9-0C20-424A-99FA-0C84C7A2861B}" srcOrd="2" destOrd="0" parTransId="{70DC0738-BC0F-44F3-8EDA-56F7135B6EFB}" sibTransId="{5181F838-2DAC-4F86-8FA8-A70A18F684B8}"/>
    <dgm:cxn modelId="{1E2C7A9B-512E-4955-8453-909AACCABD08}" type="presOf" srcId="{4A651F18-86E1-4890-B9BF-5A0ED0D50B4A}" destId="{06DC9AEB-04A5-4F5B-B7F6-45F5A6FA692F}" srcOrd="0" destOrd="0" presId="urn:microsoft.com/office/officeart/2009/layout/CircleArrowProcess"/>
    <dgm:cxn modelId="{12075CC7-AA46-4DBC-989D-511E75835AC6}" type="presOf" srcId="{123A91BA-6C14-4852-B86D-37D2C2AB6063}" destId="{2A0BFBC0-B513-4049-9257-64C75018A272}" srcOrd="0" destOrd="0" presId="urn:microsoft.com/office/officeart/2009/layout/CircleArrowProcess"/>
    <dgm:cxn modelId="{E25BDAEE-EA7A-4B61-928B-01D782469C27}" srcId="{D6998197-5A59-4482-8358-E76D6E8688B6}" destId="{123A91BA-6C14-4852-B86D-37D2C2AB6063}" srcOrd="0" destOrd="0" parTransId="{C55D649F-A062-4F85-90A3-9EB562B62EB5}" sibTransId="{5BEB3CC6-B12F-4095-B1E4-48118696DE8C}"/>
    <dgm:cxn modelId="{769417D9-4776-4E83-9CB8-020AC145926E}" type="presParOf" srcId="{A9316F25-3DC7-442B-A218-93E9CD18B0E3}" destId="{189F4F86-B10A-4735-92AB-F63098D182D2}" srcOrd="0" destOrd="0" presId="urn:microsoft.com/office/officeart/2009/layout/CircleArrowProcess"/>
    <dgm:cxn modelId="{A16DD64C-8E10-4AED-8139-B91229A9B941}" type="presParOf" srcId="{189F4F86-B10A-4735-92AB-F63098D182D2}" destId="{91C6FA6D-0AB3-4835-8B04-E4BAD87B39DF}" srcOrd="0" destOrd="0" presId="urn:microsoft.com/office/officeart/2009/layout/CircleArrowProcess"/>
    <dgm:cxn modelId="{4C789522-A227-4543-83FB-5D0E766E289B}" type="presParOf" srcId="{A9316F25-3DC7-442B-A218-93E9CD18B0E3}" destId="{2A0BFBC0-B513-4049-9257-64C75018A272}" srcOrd="1" destOrd="0" presId="urn:microsoft.com/office/officeart/2009/layout/CircleArrowProcess"/>
    <dgm:cxn modelId="{B88D3567-3D52-47A8-B553-716A39CB643B}" type="presParOf" srcId="{A9316F25-3DC7-442B-A218-93E9CD18B0E3}" destId="{E72DACCE-E5C6-45F3-AF15-7BC87169FBE2}" srcOrd="2" destOrd="0" presId="urn:microsoft.com/office/officeart/2009/layout/CircleArrowProcess"/>
    <dgm:cxn modelId="{E4B8B8E5-98D1-4718-8DF1-184F08E22AD7}" type="presParOf" srcId="{E72DACCE-E5C6-45F3-AF15-7BC87169FBE2}" destId="{3EF239CF-AE61-44F4-88C7-677FDB602817}" srcOrd="0" destOrd="0" presId="urn:microsoft.com/office/officeart/2009/layout/CircleArrowProcess"/>
    <dgm:cxn modelId="{3D787C04-B853-4688-AB3C-09FEB37AC2EE}" type="presParOf" srcId="{A9316F25-3DC7-442B-A218-93E9CD18B0E3}" destId="{AE819772-5957-4F97-9634-BAB4FEBC441C}" srcOrd="3" destOrd="0" presId="urn:microsoft.com/office/officeart/2009/layout/CircleArrowProcess"/>
    <dgm:cxn modelId="{847224E8-6BD8-474A-BF72-CBCBCB1F25A0}" type="presParOf" srcId="{A9316F25-3DC7-442B-A218-93E9CD18B0E3}" destId="{C27EC84F-BCB7-44C6-A7D3-3EA53217955D}" srcOrd="4" destOrd="0" presId="urn:microsoft.com/office/officeart/2009/layout/CircleArrowProcess"/>
    <dgm:cxn modelId="{4524D1AF-0CF4-42AE-9E1B-10AB2CCA1360}" type="presParOf" srcId="{C27EC84F-BCB7-44C6-A7D3-3EA53217955D}" destId="{84666E7C-5FD4-4228-A017-2E07CE209B29}" srcOrd="0" destOrd="0" presId="urn:microsoft.com/office/officeart/2009/layout/CircleArrowProcess"/>
    <dgm:cxn modelId="{30387AA3-F19A-415D-9391-B2310AF66E78}" type="presParOf" srcId="{A9316F25-3DC7-442B-A218-93E9CD18B0E3}" destId="{DB1594B7-22B3-4002-A851-79D7A5167DD6}" srcOrd="5" destOrd="0" presId="urn:microsoft.com/office/officeart/2009/layout/CircleArrowProcess"/>
    <dgm:cxn modelId="{AA7CE4EF-7E75-4668-BC82-F6BB81BF75F5}" type="presParOf" srcId="{A9316F25-3DC7-442B-A218-93E9CD18B0E3}" destId="{F2DFF83D-3894-42F5-9860-76717B172E85}" srcOrd="6" destOrd="0" presId="urn:microsoft.com/office/officeart/2009/layout/CircleArrowProcess"/>
    <dgm:cxn modelId="{913A9DA4-2B0E-46EA-8DE4-184E36E2AFBF}" type="presParOf" srcId="{F2DFF83D-3894-42F5-9860-76717B172E85}" destId="{3417E471-BAF8-421D-BB9D-2050D9663A83}" srcOrd="0" destOrd="0" presId="urn:microsoft.com/office/officeart/2009/layout/CircleArrowProcess"/>
    <dgm:cxn modelId="{15721766-30B9-41B2-B506-CDBF268F6DE3}" type="presParOf" srcId="{A9316F25-3DC7-442B-A218-93E9CD18B0E3}" destId="{06DC9AEB-04A5-4F5B-B7F6-45F5A6FA692F}" srcOrd="7" destOrd="0" presId="urn:microsoft.com/office/officeart/2009/layout/CircleArrowProcess"/>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FA6D-0AB3-4835-8B04-E4BAD87B39DF}">
      <dsp:nvSpPr>
        <dsp:cNvPr id="0" name=""/>
        <dsp:cNvSpPr/>
      </dsp:nvSpPr>
      <dsp:spPr>
        <a:xfrm>
          <a:off x="2775085" y="34829"/>
          <a:ext cx="4872524" cy="2151025"/>
        </a:xfrm>
        <a:prstGeom prst="circularArrow">
          <a:avLst>
            <a:gd name="adj1" fmla="val 10980"/>
            <a:gd name="adj2" fmla="val 1142322"/>
            <a:gd name="adj3" fmla="val 4500000"/>
            <a:gd name="adj4" fmla="val 10800000"/>
            <a:gd name="adj5" fmla="val 12500"/>
          </a:avLst>
        </a:prstGeom>
        <a:solidFill>
          <a:srgbClr val="0061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BFBC0-B513-4049-9257-64C75018A272}">
      <dsp:nvSpPr>
        <dsp:cNvPr id="0" name=""/>
        <dsp:cNvSpPr/>
      </dsp:nvSpPr>
      <dsp:spPr>
        <a:xfrm>
          <a:off x="3601294" y="813442"/>
          <a:ext cx="3219298"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x-es-XL" sz="2000" b="0" i="0" u="none" kern="1200" baseline="0" dirty="0">
              <a:latin typeface="Open Sans Light" panose="020B0306030504020204" pitchFamily="34" charset="0"/>
              <a:ea typeface="Open Sans Light" panose="020B0306030504020204" pitchFamily="34" charset="0"/>
              <a:cs typeface="Open Sans Light" panose="020B0306030504020204" pitchFamily="34" charset="0"/>
            </a:rPr>
            <a:t>Evaluación de las necesidades de la comunidad</a:t>
          </a:r>
        </a:p>
      </dsp:txBody>
      <dsp:txXfrm>
        <a:off x="3601294" y="813442"/>
        <a:ext cx="3219298" cy="600074"/>
      </dsp:txXfrm>
    </dsp:sp>
    <dsp:sp modelId="{3EF239CF-AE61-44F4-88C7-677FDB602817}">
      <dsp:nvSpPr>
        <dsp:cNvPr id="0" name=""/>
        <dsp:cNvSpPr/>
      </dsp:nvSpPr>
      <dsp:spPr>
        <a:xfrm rot="152259">
          <a:off x="1553020" y="1526380"/>
          <a:ext cx="5811007" cy="1683930"/>
        </a:xfrm>
        <a:prstGeom prst="leftCircularArrow">
          <a:avLst>
            <a:gd name="adj1" fmla="val 10980"/>
            <a:gd name="adj2" fmla="val 1142322"/>
            <a:gd name="adj3" fmla="val 6300000"/>
            <a:gd name="adj4" fmla="val 18900000"/>
            <a:gd name="adj5" fmla="val 12500"/>
          </a:avLst>
        </a:prstGeom>
        <a:solidFill>
          <a:srgbClr val="00AC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19772-5957-4F97-9634-BAB4FEBC441C}">
      <dsp:nvSpPr>
        <dsp:cNvPr id="0" name=""/>
        <dsp:cNvSpPr/>
      </dsp:nvSpPr>
      <dsp:spPr>
        <a:xfrm>
          <a:off x="2227551" y="2022098"/>
          <a:ext cx="3673661"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x-es-XL" sz="2000" b="0" i="0" u="none" kern="1200" baseline="0">
              <a:latin typeface="Open Sans Light" panose="020B0306030504020204" pitchFamily="34" charset="0"/>
              <a:ea typeface="Open Sans Light" panose="020B0306030504020204" pitchFamily="34" charset="0"/>
              <a:cs typeface="Open Sans Light" panose="020B0306030504020204" pitchFamily="34" charset="0"/>
            </a:rPr>
            <a:t>Planificación de proyectos</a:t>
          </a:r>
        </a:p>
      </dsp:txBody>
      <dsp:txXfrm>
        <a:off x="2227551" y="2022098"/>
        <a:ext cx="3673661" cy="600074"/>
      </dsp:txXfrm>
    </dsp:sp>
    <dsp:sp modelId="{84666E7C-5FD4-4228-A017-2E07CE209B29}">
      <dsp:nvSpPr>
        <dsp:cNvPr id="0" name=""/>
        <dsp:cNvSpPr/>
      </dsp:nvSpPr>
      <dsp:spPr>
        <a:xfrm>
          <a:off x="3228572" y="2686600"/>
          <a:ext cx="4355147" cy="1687888"/>
        </a:xfrm>
        <a:prstGeom prst="circularArrow">
          <a:avLst>
            <a:gd name="adj1" fmla="val 10980"/>
            <a:gd name="adj2" fmla="val 1142322"/>
            <a:gd name="adj3" fmla="val 4500000"/>
            <a:gd name="adj4" fmla="val 13500000"/>
            <a:gd name="adj5" fmla="val 12500"/>
          </a:avLst>
        </a:prstGeom>
        <a:solidFill>
          <a:srgbClr val="AFDF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594B7-22B3-4002-A851-79D7A5167DD6}">
      <dsp:nvSpPr>
        <dsp:cNvPr id="0" name=""/>
        <dsp:cNvSpPr/>
      </dsp:nvSpPr>
      <dsp:spPr>
        <a:xfrm>
          <a:off x="1305642" y="3300477"/>
          <a:ext cx="5796930"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x-es-XL" sz="2000" b="0" i="0" u="none" kern="1200" baseline="0">
              <a:latin typeface="Open Sans Light" panose="020B0306030504020204" pitchFamily="34" charset="0"/>
              <a:ea typeface="Open Sans Light" panose="020B0306030504020204" pitchFamily="34" charset="0"/>
              <a:cs typeface="Open Sans Light" panose="020B0306030504020204" pitchFamily="34" charset="0"/>
            </a:rPr>
            <a:t>Implementación y monitoreo</a:t>
          </a:r>
        </a:p>
      </dsp:txBody>
      <dsp:txXfrm>
        <a:off x="1305642" y="3300477"/>
        <a:ext cx="5796930" cy="600074"/>
      </dsp:txXfrm>
    </dsp:sp>
    <dsp:sp modelId="{3417E471-BAF8-421D-BB9D-2050D9663A83}">
      <dsp:nvSpPr>
        <dsp:cNvPr id="0" name=""/>
        <dsp:cNvSpPr/>
      </dsp:nvSpPr>
      <dsp:spPr>
        <a:xfrm>
          <a:off x="1378648" y="3948002"/>
          <a:ext cx="6202704" cy="1709388"/>
        </a:xfrm>
        <a:prstGeom prst="blockArc">
          <a:avLst>
            <a:gd name="adj1" fmla="val 0"/>
            <a:gd name="adj2" fmla="val 18900000"/>
            <a:gd name="adj3" fmla="val 1274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C9AEB-04A5-4F5B-B7F6-45F5A6FA692F}">
      <dsp:nvSpPr>
        <dsp:cNvPr id="0" name=""/>
        <dsp:cNvSpPr/>
      </dsp:nvSpPr>
      <dsp:spPr>
        <a:xfrm>
          <a:off x="1695158" y="4542653"/>
          <a:ext cx="5674130"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ts val="0"/>
            </a:spcAft>
            <a:buNone/>
          </a:pPr>
          <a:r>
            <a:rPr lang="x-es-XL" sz="2000" b="0" i="0" u="none" kern="1200" baseline="0">
              <a:latin typeface="Open Sans Light" panose="020B0306030504020204" pitchFamily="34" charset="0"/>
              <a:ea typeface="Open Sans Light" panose="020B0306030504020204" pitchFamily="34" charset="0"/>
              <a:cs typeface="Open Sans Light" panose="020B0306030504020204" pitchFamily="34" charset="0"/>
            </a:rPr>
            <a:t>Evaluación, aprendizaje y </a:t>
          </a:r>
        </a:p>
        <a:p>
          <a:pPr marL="0" lvl="0" indent="0" algn="ctr" defTabSz="889000" rtl="0">
            <a:lnSpc>
              <a:spcPct val="100000"/>
            </a:lnSpc>
            <a:spcBef>
              <a:spcPct val="0"/>
            </a:spcBef>
            <a:spcAft>
              <a:spcPts val="0"/>
            </a:spcAft>
            <a:buNone/>
          </a:pPr>
          <a:r>
            <a:rPr lang="x-es-XL" sz="2000" b="0" i="0" u="none" kern="1200" baseline="0">
              <a:latin typeface="Open Sans Light" panose="020B0306030504020204" pitchFamily="34" charset="0"/>
              <a:ea typeface="Open Sans Light" panose="020B0306030504020204" pitchFamily="34" charset="0"/>
              <a:cs typeface="Open Sans Light" panose="020B0306030504020204" pitchFamily="34" charset="0"/>
            </a:rPr>
            <a:t>posiblemente escalamiento</a:t>
          </a:r>
        </a:p>
      </dsp:txBody>
      <dsp:txXfrm>
        <a:off x="1695158" y="4542653"/>
        <a:ext cx="5674130" cy="6000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B0E82-CDCD-41B6-85B2-06C9343A77EF}" type="datetimeFigureOut">
              <a:rPr lang="es-ES" smtClean="0"/>
              <a:t>11/04/2024</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EEE1D-3340-4F87-974A-267712CA6E78}" type="slidenum">
              <a:rPr lang="es-ES" smtClean="0"/>
              <a:t>‹#›</a:t>
            </a:fld>
            <a:endParaRPr lang="es-ES"/>
          </a:p>
        </p:txBody>
      </p:sp>
    </p:spTree>
    <p:extLst>
      <p:ext uri="{BB962C8B-B14F-4D97-AF65-F5344CB8AC3E}">
        <p14:creationId xmlns:p14="http://schemas.microsoft.com/office/powerpoint/2010/main" val="416693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Buenos días/tardes y bienvenidos a esta presentación sobre el Equipo de Asesores Técnicos de La Fundación Rotaria, también conocido como Cadre.</a:t>
            </a:r>
          </a:p>
        </p:txBody>
      </p:sp>
      <p:sp>
        <p:nvSpPr>
          <p:cNvPr id="4" name="Slide Number Placeholder 3"/>
          <p:cNvSpPr>
            <a:spLocks noGrp="1"/>
          </p:cNvSpPr>
          <p:nvPr>
            <p:ph type="sldNum" sz="quarter" idx="5"/>
          </p:nvPr>
        </p:nvSpPr>
        <p:spPr/>
        <p:txBody>
          <a:bodyPr/>
          <a:lstStyle/>
          <a:p>
            <a:pPr algn="l" rtl="0"/>
            <a:fld id="{AC1EEE1D-3340-4F87-974A-267712CA6E78}" type="slidenum">
              <a:rPr/>
              <a:t>1</a:t>
            </a:fld>
            <a:endParaRPr lang="x-es-XL"/>
          </a:p>
        </p:txBody>
      </p:sp>
    </p:spTree>
    <p:extLst>
      <p:ext uri="{BB962C8B-B14F-4D97-AF65-F5344CB8AC3E}">
        <p14:creationId xmlns:p14="http://schemas.microsoft.com/office/powerpoint/2010/main" val="109806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sz="1200" b="0" i="0" u="none" kern="1200" baseline="0">
                <a:solidFill>
                  <a:schemeClr val="tx1"/>
                </a:solidFill>
                <a:effectLst/>
                <a:latin typeface="Arial" pitchFamily="-107" charset="0"/>
                <a:ea typeface="ＭＳ Ｐゴシック" charset="0"/>
                <a:cs typeface="ヒラギノ角ゴ Pro W3" pitchFamily="-107" charset="-128"/>
              </a:rPr>
              <a:t>Antes de que tratemos sobre estas funciones con más detalle, tengo una curiosidad: ¿ha participado alguno de ustedes en una visita del Cadre a la sede de un proyecto o ha colaborado con uno de sus miembros en un proyecto? [</a:t>
            </a:r>
            <a:r>
              <a:rPr lang="x-es-XL" sz="1200" b="0" i="1" u="none" kern="1200" baseline="0">
                <a:solidFill>
                  <a:schemeClr val="tx1"/>
                </a:solidFill>
                <a:effectLst/>
                <a:latin typeface="Arial" pitchFamily="-107" charset="0"/>
                <a:ea typeface="ＭＳ Ｐゴシック" charset="0"/>
                <a:cs typeface="ヒラギノ角ゴ Pro W3" pitchFamily="-107" charset="-128"/>
              </a:rPr>
              <a:t>Comprueba si los asistentes asienten con la cabeza, levantan la mano o muestran algún otro tipo de reconocimiento. Si hay alguna respuesta, no dudes en preguntar si alguien estaría dispuesto a compartir brevemente su experiencia con un miembro del Cadre ya sea durante una visita a la sede de un proyecto o sobre la forma en que recibió su ayuda en un proyecto].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sz="1200" i="1" kern="1200">
              <a:solidFill>
                <a:schemeClr val="tx1"/>
              </a:solidFill>
              <a:effectLst/>
              <a:latin typeface="Arial" pitchFamily="-107" charset="0"/>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es-XL" sz="1200" b="0" i="0" u="none" kern="1200" baseline="0">
                <a:solidFill>
                  <a:schemeClr val="tx1"/>
                </a:solidFill>
                <a:effectLst/>
                <a:latin typeface="Arial" pitchFamily="-107" charset="0"/>
                <a:ea typeface="ＭＳ Ｐゴシック" charset="0"/>
              </a:rPr>
              <a:t>Muchas gracias por compartir esa información. Ahora, hablemos un poco más sobre estas funciones.</a:t>
            </a:r>
            <a:endParaRPr lang="x-es-XL" i="0"/>
          </a:p>
        </p:txBody>
      </p:sp>
      <p:sp>
        <p:nvSpPr>
          <p:cNvPr id="4" name="Slide Number Placeholder 3"/>
          <p:cNvSpPr>
            <a:spLocks noGrp="1"/>
          </p:cNvSpPr>
          <p:nvPr>
            <p:ph type="sldNum" sz="quarter" idx="5"/>
          </p:nvPr>
        </p:nvSpPr>
        <p:spPr/>
        <p:txBody>
          <a:bodyPr/>
          <a:lstStyle/>
          <a:p>
            <a:pPr algn="l" rtl="0"/>
            <a:fld id="{AC1EEE1D-3340-4F87-974A-267712CA6E78}" type="slidenum">
              <a:rPr/>
              <a:t>10</a:t>
            </a:fld>
            <a:endParaRPr lang="x-es-XL"/>
          </a:p>
        </p:txBody>
      </p:sp>
    </p:spTree>
    <p:extLst>
      <p:ext uri="{BB962C8B-B14F-4D97-AF65-F5344CB8AC3E}">
        <p14:creationId xmlns:p14="http://schemas.microsoft.com/office/powerpoint/2010/main" val="174310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En primer lugar, hablaremos sobre su función de evaluación Los asesores del Cadre desempeñan un papel fundamental en la administración de los fondos de las subvenciones de La Fundación Rotaria al ayudar a evaluar los proyectos financiados por las subvenciones de Rotary.</a:t>
            </a:r>
          </a:p>
          <a:p>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Los asesores del Cadre</a:t>
            </a:r>
            <a:r>
              <a:rPr lang="x-es-XL" sz="1200" b="0" i="0" u="none" baseline="0"/>
              <a:t>evalúan</a:t>
            </a:r>
            <a:r>
              <a:rPr lang="x-es-XL" b="0" i="0" u="none" baseline="0"/>
              <a:t> las solicitudes de subvenciones de Rotary antes de su aprobación, visitan las sedes de los proyectos para evaluar su implementación y realizan auditorías programáticas para garantizar la correcta custodia de los fondos de la Fundación. Durante una visita previa a la sede de un proyecto o una evaluación de los documentos, los miembros del Cadre evalúan la calidad y la viabilidad de un proyecto, mientras que durante una visita interina evalúan el progreso de la implementación reuniéndose con diversos participantes en el proyecto y ayudan a los patrocinadores a identificar los puntos fuertes y las oportunidades para abordar los retos del proyecto o tenerlos en cuenta para futuros proyectos.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Si bien los integrantes del Cadre suelen participar en la revisión de subvenciones globales, también se desempeñan como evaluadores de otros tipos de subvenciones, incluidas las de respuesta ante catástrofes, responsabilidad social corporativa y distritales, así como de los programas y alianzas de la organización, incluidos los Programas de Gran Escala, la Evaluación del Modelo de Subvenciones y el Desafío de Rotary por unas Comunidades Saludables, entre otros.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p>
          <a:p>
            <a:endParaRPr lang="x-es-XL"/>
          </a:p>
        </p:txBody>
      </p:sp>
      <p:sp>
        <p:nvSpPr>
          <p:cNvPr id="4" name="Slide Number Placeholder 3"/>
          <p:cNvSpPr>
            <a:spLocks noGrp="1"/>
          </p:cNvSpPr>
          <p:nvPr>
            <p:ph type="sldNum" sz="quarter" idx="5"/>
          </p:nvPr>
        </p:nvSpPr>
        <p:spPr/>
        <p:txBody>
          <a:bodyPr/>
          <a:lstStyle/>
          <a:p>
            <a:pPr algn="l" rtl="0"/>
            <a:fld id="{AC1EEE1D-3340-4F87-974A-267712CA6E78}" type="slidenum">
              <a:rPr/>
              <a:t>11</a:t>
            </a:fld>
            <a:endParaRPr lang="x-es-XL"/>
          </a:p>
        </p:txBody>
      </p:sp>
    </p:spTree>
    <p:extLst>
      <p:ext uri="{BB962C8B-B14F-4D97-AF65-F5344CB8AC3E}">
        <p14:creationId xmlns:p14="http://schemas.microsoft.com/office/powerpoint/2010/main" val="289758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En los años rotarios 2013 a 2022, el Cadre evaluó más de 1500 proyectos de financiados por subvenciones globales en todas las áreas de interés y en más de 100 países. De esas visitas, más de 400 tuvieron lugar en India, seguidas de 78 en Guatemala y más de 50 en Nepal, Filipinas y México.</a:t>
            </a:r>
          </a:p>
          <a:p>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latin typeface="Arial" panose="020B0604020202020204" pitchFamily="34" charset="0"/>
                <a:ea typeface="ヒラギノ角ゴ Pro W3" pitchFamily="-84" charset="-128"/>
              </a:rPr>
              <a:t>  </a:t>
            </a:r>
          </a:p>
          <a:p>
            <a:endParaRPr lang="x-es-XL"/>
          </a:p>
        </p:txBody>
      </p:sp>
      <p:sp>
        <p:nvSpPr>
          <p:cNvPr id="4" name="Slide Number Placeholder 3"/>
          <p:cNvSpPr>
            <a:spLocks noGrp="1"/>
          </p:cNvSpPr>
          <p:nvPr>
            <p:ph type="sldNum" sz="quarter" idx="5"/>
          </p:nvPr>
        </p:nvSpPr>
        <p:spPr/>
        <p:txBody>
          <a:bodyPr/>
          <a:lstStyle/>
          <a:p>
            <a:pPr algn="l" rtl="0"/>
            <a:fld id="{AC1EEE1D-3340-4F87-974A-267712CA6E78}" type="slidenum">
              <a:rPr/>
              <a:t>12</a:t>
            </a:fld>
            <a:endParaRPr lang="x-es-XL"/>
          </a:p>
        </p:txBody>
      </p:sp>
    </p:spTree>
    <p:extLst>
      <p:ext uri="{BB962C8B-B14F-4D97-AF65-F5344CB8AC3E}">
        <p14:creationId xmlns:p14="http://schemas.microsoft.com/office/powerpoint/2010/main" val="238952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latin typeface="Arial" panose="020B0604020202020204" pitchFamily="34" charset="0"/>
                <a:ea typeface="ヒラギノ角ゴ Pro W3" pitchFamily="-84" charset="-128"/>
              </a:rPr>
              <a:t>Los miembros del Cadre son un recurso inestimable a la hora de evaluar los proyectos y garantizar la adecuada custodia de los fondos de la Fundación. Sin embargo, los miembros de Cadre hacen mucho más.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ltLang="en-US">
              <a:latin typeface="Arial" panose="020B0604020202020204" pitchFamily="34" charset="0"/>
              <a:ea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latin typeface="Arial" panose="020B0604020202020204" pitchFamily="34" charset="0"/>
                <a:ea typeface="ヒラギノ角ゴ Pro W3" pitchFamily="-84" charset="-128"/>
              </a:rPr>
              <a:t>Como se menciona en el video que mostré anteriormente, los miembros de Cadre también desempeñan un papel clave asesorando a los socios de Rotary en sus proyectos.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ltLang="en-US">
              <a:latin typeface="Arial" panose="020B0604020202020204" pitchFamily="34" charset="0"/>
              <a:ea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latin typeface="Arial" panose="020B0604020202020204" pitchFamily="34" charset="0"/>
                <a:ea typeface="ヒラギノ角ゴ Pro W3" pitchFamily="-84" charset="-128"/>
              </a:rPr>
              <a:t>Los miembros del Cadre cuentan con conocimientos esenciales que los rotarios de los clubes, distritos y regiones pueden aprovechar. Sus conocimientos técnicos, culturales y de planificación, implementación y evaluación de proyectos pueden mejorar la calidad y sostenibilidad de los proyectos de Rotary. La mayoría de los miembros del Cadre también cuentan con experiencia en el proceso de solicitud de subvenciones globales o pueden ponerlos en contacto con otros miembros de Cadre que sí la tengan.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sz="1200">
              <a:latin typeface="Arial" panose="020B0604020202020204" pitchFamily="34" charset="0"/>
              <a:ea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es-XL" sz="1200" b="0" i="0" u="none" baseline="0"/>
              <a:t>Trabajar con un asesor del Cadre con los conocimientos pertinentes en una etapa temprana del proceso de planificación del proyecto podría ayudar a los clubes a alinear mejor sus proyectos con los requisitos del área de interés para el que solicitan una subvención global.</a:t>
            </a:r>
            <a:r>
              <a:rPr lang="x-es-XL" sz="1200" b="0" i="0" u="none" baseline="0">
                <a:latin typeface="Arial" panose="020B0604020202020204" pitchFamily="34" charset="0"/>
                <a:ea typeface="ヒラギノ角ゴ Pro W3" pitchFamily="-84" charset="-128"/>
              </a:rPr>
              <a:t> </a:t>
            </a:r>
            <a:r>
              <a:rPr lang="x-es-XL" b="0" i="0" u="none" baseline="0"/>
              <a:t>A menudo, los miembros del Cadre asesoran durante la fase de planificación y solicitud de subvenciones, pero también pueden orientar a los socios durante el resto del ciclo, es decir, durante la implementación, el monitoreo y la evaluación, y las actividades para determinar si los proyectos están listos para ampliar su escala e incrementar su impacto.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latin typeface="Arial" panose="020B0604020202020204" pitchFamily="34" charset="0"/>
                <a:ea typeface="ヒラギノ角ゴ Pro W3" pitchFamily="-84" charset="-128"/>
              </a:rPr>
              <a:t>El Cadre cuenta con gran diversidad de especializaciones y ámbitos geográficos. Ya sea que estén planificando un proyecto de microfinanzas en Colombia o un proyecto de prevención de la malaria en Indonesia, hay un asesor de Cadre que puede ayudarlos.</a:t>
            </a:r>
          </a:p>
          <a:p>
            <a:endParaRPr lang="x-es-XL"/>
          </a:p>
        </p:txBody>
      </p:sp>
      <p:sp>
        <p:nvSpPr>
          <p:cNvPr id="4" name="Slide Number Placeholder 3"/>
          <p:cNvSpPr>
            <a:spLocks noGrp="1"/>
          </p:cNvSpPr>
          <p:nvPr>
            <p:ph type="sldNum" sz="quarter" idx="5"/>
          </p:nvPr>
        </p:nvSpPr>
        <p:spPr/>
        <p:txBody>
          <a:bodyPr/>
          <a:lstStyle/>
          <a:p>
            <a:pPr algn="l" rtl="0"/>
            <a:fld id="{AC1EEE1D-3340-4F87-974A-267712CA6E78}" type="slidenum">
              <a:rPr/>
              <a:t>13</a:t>
            </a:fld>
            <a:endParaRPr lang="x-es-XL"/>
          </a:p>
        </p:txBody>
      </p:sp>
    </p:spTree>
    <p:extLst>
      <p:ext uri="{BB962C8B-B14F-4D97-AF65-F5344CB8AC3E}">
        <p14:creationId xmlns:p14="http://schemas.microsoft.com/office/powerpoint/2010/main" val="407609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¿Está alguno de ustedes trabajando en una subvención global u otro proyecto y cree que podría necesitar el apoyo de un miembro del Grupo? [</a:t>
            </a:r>
            <a:r>
              <a:rPr lang="x-es-XL" b="0" i="1" u="none" baseline="0"/>
              <a:t>Vea si alguien responde a esta pregunta y luego pase a las preguntas de seguimiento</a:t>
            </a:r>
            <a:r>
              <a:rPr lang="x-es-XL" b="0" i="0" u="none" baseline="0"/>
              <a:t>].</a:t>
            </a:r>
          </a:p>
          <a:p>
            <a:endParaRPr lang="x-es-XL"/>
          </a:p>
          <a:p>
            <a:pPr algn="l" rtl="0"/>
            <a:r>
              <a:rPr lang="x-es-XL" b="0" i="0" u="none" baseline="0"/>
              <a:t>¿De qué tipo de proyecto se trata? </a:t>
            </a:r>
          </a:p>
          <a:p>
            <a:endParaRPr lang="x-es-XL"/>
          </a:p>
          <a:p>
            <a:pPr algn="l" rtl="0"/>
            <a:r>
              <a:rPr lang="x-es-XL" b="0" i="0" u="none" baseline="0"/>
              <a:t>¿Necesita ayuda para algo en particular?</a:t>
            </a:r>
          </a:p>
          <a:p>
            <a:endParaRPr lang="x-es-XL"/>
          </a:p>
          <a:p>
            <a:pPr algn="l" rtl="0"/>
            <a:r>
              <a:rPr lang="x-es-XL" b="0" i="1" u="none" baseline="0"/>
              <a:t>Respuestas que se sugieren:</a:t>
            </a:r>
          </a:p>
          <a:p>
            <a:pPr marL="171450" indent="-171450" algn="l" rtl="0">
              <a:buFont typeface="Arial" panose="020B0604020202020204" pitchFamily="34" charset="0"/>
              <a:buChar char="•"/>
            </a:pPr>
            <a:r>
              <a:rPr lang="x-es-XL" b="0" i="0" u="none" baseline="0"/>
              <a:t>¡Magnífico! Estoy seguro/a de que hay un asesor del Cadre que podría ayudarlo con eso.</a:t>
            </a:r>
          </a:p>
          <a:p>
            <a:pPr marL="171450" indent="-171450" algn="l" rtl="0">
              <a:buFont typeface="Arial" panose="020B0604020202020204" pitchFamily="34" charset="0"/>
              <a:buChar char="•"/>
            </a:pPr>
            <a:r>
              <a:rPr lang="x-es-XL" b="0" i="0" u="none" baseline="0"/>
              <a:t>Interesante. Creo que podría haber asesores de Cadre especializados en ese campo.</a:t>
            </a:r>
          </a:p>
          <a:p>
            <a:endParaRPr lang="x-es-XL"/>
          </a:p>
        </p:txBody>
      </p:sp>
      <p:sp>
        <p:nvSpPr>
          <p:cNvPr id="4" name="Slide Number Placeholder 3"/>
          <p:cNvSpPr>
            <a:spLocks noGrp="1"/>
          </p:cNvSpPr>
          <p:nvPr>
            <p:ph type="sldNum" sz="quarter" idx="5"/>
          </p:nvPr>
        </p:nvSpPr>
        <p:spPr/>
        <p:txBody>
          <a:bodyPr/>
          <a:lstStyle/>
          <a:p>
            <a:pPr algn="l" rtl="0"/>
            <a:fld id="{AC1EEE1D-3340-4F87-974A-267712CA6E78}" type="slidenum">
              <a:rPr/>
              <a:t>14</a:t>
            </a:fld>
            <a:endParaRPr lang="x-es-XL"/>
          </a:p>
        </p:txBody>
      </p:sp>
    </p:spTree>
    <p:extLst>
      <p:ext uri="{BB962C8B-B14F-4D97-AF65-F5344CB8AC3E}">
        <p14:creationId xmlns:p14="http://schemas.microsoft.com/office/powerpoint/2010/main" val="111681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Los socios de Rotary pueden solicitar de varias maneras el asesoramiento de un miembro del Cadre para sus proyectos, entre ellas: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es-XL" b="0" i="0" u="none" baseline="0"/>
              <a:t>a través de las redes distritales de recursos, las cuales son administradas por los presidentes de los comités distritales de Servicio Internacional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es-XL" b="0" i="0" u="none" baseline="0"/>
              <a:t>usando el Informe sobre los miembros del Cadre en Mi Rotary para encontrar un miembro del Cadre en un área de interés, idioma o ámbito geográfico pertinente y ponerse en contacto con él directamente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es-XL" b="0" i="0" u="none" baseline="0"/>
              <a:t>comunicándose con un líder del Cadre incluido en el directorio publicado en la página del Cadre en Mi Rotary para solicitar su ayuda para identificar a un miembro relevante del Cadre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es-XL" b="0" i="0" u="none" baseline="0"/>
              <a:t>o enviando un mensaje a cadre@rotary.org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endParaRPr lang="x-es-XL" sz="1200"/>
          </a:p>
        </p:txBody>
      </p:sp>
      <p:sp>
        <p:nvSpPr>
          <p:cNvPr id="4" name="Slide Number Placeholder 3"/>
          <p:cNvSpPr>
            <a:spLocks noGrp="1"/>
          </p:cNvSpPr>
          <p:nvPr>
            <p:ph type="sldNum" sz="quarter" idx="5"/>
          </p:nvPr>
        </p:nvSpPr>
        <p:spPr/>
        <p:txBody>
          <a:bodyPr/>
          <a:lstStyle/>
          <a:p>
            <a:pPr algn="l" rtl="0"/>
            <a:fld id="{AC1EEE1D-3340-4F87-974A-267712CA6E78}" type="slidenum">
              <a:rPr/>
              <a:t>15</a:t>
            </a:fld>
            <a:endParaRPr lang="x-es-XL"/>
          </a:p>
        </p:txBody>
      </p:sp>
    </p:spTree>
    <p:extLst>
      <p:ext uri="{BB962C8B-B14F-4D97-AF65-F5344CB8AC3E}">
        <p14:creationId xmlns:p14="http://schemas.microsoft.com/office/powerpoint/2010/main" val="449125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latin typeface="Arial" panose="020B0604020202020204" pitchFamily="34" charset="0"/>
                <a:ea typeface="ヒラギノ角ゴ Pro W3" pitchFamily="-84" charset="-128"/>
              </a:rPr>
              <a:t>Los miembros del Cadre también pueden ayudar a los socios proporcionando recursos relevantes en el ámbito local y facilitando sesiones de aprendizaje sobre las mejores prácticas para las subvenciones y proyectos de Rotary en eventos rotarios, como institutos, conferencias de distrito y ferias de proyectos.</a:t>
            </a:r>
          </a:p>
          <a:p>
            <a:endParaRPr lang="x-es-XL" altLang="en-US" b="0">
              <a:latin typeface="Arial" panose="020B0604020202020204" pitchFamily="34" charset="0"/>
              <a:ea typeface="ヒラギノ角ゴ Pro W3" pitchFamily="-84" charset="-128"/>
            </a:endParaRPr>
          </a:p>
          <a:p>
            <a:pPr algn="l" rtl="0"/>
            <a:r>
              <a:rPr lang="x-es-XL" b="0" i="0" u="none" baseline="0">
                <a:latin typeface="Arial" panose="020B0604020202020204" pitchFamily="34" charset="0"/>
                <a:ea typeface="ヒラギノ角ゴ Pro W3" pitchFamily="-84" charset="-128"/>
              </a:rPr>
              <a:t>También pueden apoyar el desarrollo de redes de recursos distritales y participar en los procesos distritales de revisión y aprobación de subvenciones.</a:t>
            </a:r>
          </a:p>
        </p:txBody>
      </p:sp>
      <p:sp>
        <p:nvSpPr>
          <p:cNvPr id="4" name="Slide Number Placeholder 3"/>
          <p:cNvSpPr>
            <a:spLocks noGrp="1"/>
          </p:cNvSpPr>
          <p:nvPr>
            <p:ph type="sldNum" sz="quarter" idx="5"/>
          </p:nvPr>
        </p:nvSpPr>
        <p:spPr/>
        <p:txBody>
          <a:bodyPr/>
          <a:lstStyle/>
          <a:p>
            <a:pPr algn="l" rtl="0"/>
            <a:fld id="{AC1EEE1D-3340-4F87-974A-267712CA6E78}" type="slidenum">
              <a:rPr/>
              <a:t>16</a:t>
            </a:fld>
            <a:endParaRPr lang="x-es-XL"/>
          </a:p>
        </p:txBody>
      </p:sp>
    </p:spTree>
    <p:extLst>
      <p:ext uri="{BB962C8B-B14F-4D97-AF65-F5344CB8AC3E}">
        <p14:creationId xmlns:p14="http://schemas.microsoft.com/office/powerpoint/2010/main" val="24817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dirty="0"/>
              <a:t>Espero que este resumen les haya resultado útil. ¿Tienen alguna pregunta?</a:t>
            </a:r>
          </a:p>
        </p:txBody>
      </p:sp>
      <p:sp>
        <p:nvSpPr>
          <p:cNvPr id="4" name="Slide Number Placeholder 3"/>
          <p:cNvSpPr>
            <a:spLocks noGrp="1"/>
          </p:cNvSpPr>
          <p:nvPr>
            <p:ph type="sldNum" sz="quarter" idx="5"/>
          </p:nvPr>
        </p:nvSpPr>
        <p:spPr/>
        <p:txBody>
          <a:bodyPr/>
          <a:lstStyle/>
          <a:p>
            <a:pPr algn="l" rtl="0"/>
            <a:fld id="{AC1EEE1D-3340-4F87-974A-267712CA6E78}" type="slidenum">
              <a:rPr/>
              <a:t>17</a:t>
            </a:fld>
            <a:endParaRPr lang="x-es-XL"/>
          </a:p>
        </p:txBody>
      </p:sp>
    </p:spTree>
    <p:extLst>
      <p:ext uri="{BB962C8B-B14F-4D97-AF65-F5344CB8AC3E}">
        <p14:creationId xmlns:p14="http://schemas.microsoft.com/office/powerpoint/2010/main" val="82164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Gracias por invitarme a realizar esta presentación. Si tienen preguntas adicionales sobre el Cadre, pónganse en contacto con el organizador regional del Cadre de su área geográfica o envíen un correo electrónico a cadre@rotary.org.</a:t>
            </a:r>
          </a:p>
          <a:p>
            <a:endParaRPr lang="x-es-XL" i="0"/>
          </a:p>
          <a:p>
            <a:pPr algn="l" rtl="0"/>
            <a:r>
              <a:rPr lang="x-es-XL" b="0" i="0" u="none" baseline="0"/>
              <a:t>También he incluido mi información de contacto por si desean hablar conmigo.</a:t>
            </a:r>
          </a:p>
          <a:p>
            <a:endParaRPr lang="x-es-XL" i="1"/>
          </a:p>
          <a:p>
            <a:pPr algn="l" rtl="0"/>
            <a:r>
              <a:rPr lang="x-es-XL" b="0" i="1" u="none" baseline="0"/>
              <a:t>*Nota: Presentador(es), no dudes en incluir tu nombre/información de contacto si lo consideras oportuno</a:t>
            </a:r>
          </a:p>
        </p:txBody>
      </p:sp>
      <p:sp>
        <p:nvSpPr>
          <p:cNvPr id="4" name="Slide Number Placeholder 3"/>
          <p:cNvSpPr>
            <a:spLocks noGrp="1"/>
          </p:cNvSpPr>
          <p:nvPr>
            <p:ph type="sldNum" sz="quarter" idx="5"/>
          </p:nvPr>
        </p:nvSpPr>
        <p:spPr/>
        <p:txBody>
          <a:bodyPr/>
          <a:lstStyle/>
          <a:p>
            <a:pPr algn="l" rtl="0"/>
            <a:fld id="{AC1EEE1D-3340-4F87-974A-267712CA6E78}" type="slidenum">
              <a:rPr/>
              <a:t>18</a:t>
            </a:fld>
            <a:endParaRPr lang="x-es-XL"/>
          </a:p>
        </p:txBody>
      </p:sp>
    </p:spTree>
    <p:extLst>
      <p:ext uri="{BB962C8B-B14F-4D97-AF65-F5344CB8AC3E}">
        <p14:creationId xmlns:p14="http://schemas.microsoft.com/office/powerpoint/2010/main" val="39446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Me llamo __________ y soy [asesor/a del Cadre en el área de interés/auditoría financiera, funcionario de club/distrito, cargo del personal, etc.]. </a:t>
            </a:r>
            <a:endParaRPr lang="x-es-XL" i="1"/>
          </a:p>
          <a:p>
            <a:endParaRPr lang="x-es-XL" i="1"/>
          </a:p>
          <a:p>
            <a:pPr algn="l" rtl="0"/>
            <a:r>
              <a:rPr lang="x-es-XL" b="0" i="1" u="none" baseline="0"/>
              <a:t>*Para sustituir esta imagen por tu foto, haz clic para seleccionarla, luego dirígete al menú ‘Formato de imagen’ y selecciona el menú desplegable ‘Cambiar imagen’ para cargar una imagen diferente.</a:t>
            </a:r>
          </a:p>
        </p:txBody>
      </p:sp>
      <p:sp>
        <p:nvSpPr>
          <p:cNvPr id="4" name="Slide Number Placeholder 3"/>
          <p:cNvSpPr>
            <a:spLocks noGrp="1"/>
          </p:cNvSpPr>
          <p:nvPr>
            <p:ph type="sldNum" sz="quarter" idx="5"/>
          </p:nvPr>
        </p:nvSpPr>
        <p:spPr/>
        <p:txBody>
          <a:bodyPr/>
          <a:lstStyle/>
          <a:p>
            <a:pPr algn="l" rtl="0"/>
            <a:fld id="{AC1EEE1D-3340-4F87-974A-267712CA6E78}" type="slidenum">
              <a:rPr/>
              <a:t>2</a:t>
            </a:fld>
            <a:endParaRPr lang="x-es-XL"/>
          </a:p>
        </p:txBody>
      </p:sp>
    </p:spTree>
    <p:extLst>
      <p:ext uri="{BB962C8B-B14F-4D97-AF65-F5344CB8AC3E}">
        <p14:creationId xmlns:p14="http://schemas.microsoft.com/office/powerpoint/2010/main" val="366295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Los integrantes del Cadre son conocidos por ser expertos en la planificación de proyectos de Rotary, y hablaremos de ellos más a fondo durante esta presentación.  </a:t>
            </a:r>
          </a:p>
        </p:txBody>
      </p:sp>
      <p:sp>
        <p:nvSpPr>
          <p:cNvPr id="4" name="Slide Number Placeholder 3"/>
          <p:cNvSpPr>
            <a:spLocks noGrp="1"/>
          </p:cNvSpPr>
          <p:nvPr>
            <p:ph type="sldNum" sz="quarter" idx="5"/>
          </p:nvPr>
        </p:nvSpPr>
        <p:spPr/>
        <p:txBody>
          <a:bodyPr/>
          <a:lstStyle/>
          <a:p>
            <a:pPr algn="l" rtl="0"/>
            <a:fld id="{AC1EEE1D-3340-4F87-974A-267712CA6E78}" type="slidenum">
              <a:rPr/>
              <a:t>3</a:t>
            </a:fld>
            <a:endParaRPr lang="x-es-XL"/>
          </a:p>
        </p:txBody>
      </p:sp>
    </p:spTree>
    <p:extLst>
      <p:ext uri="{BB962C8B-B14F-4D97-AF65-F5344CB8AC3E}">
        <p14:creationId xmlns:p14="http://schemas.microsoft.com/office/powerpoint/2010/main" val="341676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latin typeface="Arial" panose="020B0604020202020204" pitchFamily="34" charset="0"/>
                <a:ea typeface="ヒラギノ角ゴ Pro W3" pitchFamily="-84" charset="-128"/>
              </a:rPr>
              <a:t>Para comenzar, me gustaría mostrarles un breve video de presentación del Cadre.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ltLang="en-US">
              <a:latin typeface="Arial" panose="020B0604020202020204" pitchFamily="34" charset="0"/>
              <a:ea typeface="ヒラギノ角ゴ Pro W3" pitchFamily="-84" charset="-128"/>
            </a:endParaRPr>
          </a:p>
          <a:p>
            <a:endParaRPr lang="x-es-XL"/>
          </a:p>
        </p:txBody>
      </p:sp>
      <p:sp>
        <p:nvSpPr>
          <p:cNvPr id="4" name="Slide Number Placeholder 3"/>
          <p:cNvSpPr>
            <a:spLocks noGrp="1"/>
          </p:cNvSpPr>
          <p:nvPr>
            <p:ph type="sldNum" sz="quarter" idx="5"/>
          </p:nvPr>
        </p:nvSpPr>
        <p:spPr/>
        <p:txBody>
          <a:bodyPr/>
          <a:lstStyle/>
          <a:p>
            <a:pPr algn="l" rtl="0"/>
            <a:fld id="{AC1EEE1D-3340-4F87-974A-267712CA6E78}" type="slidenum">
              <a:rPr/>
              <a:t>4</a:t>
            </a:fld>
            <a:endParaRPr lang="x-es-XL"/>
          </a:p>
        </p:txBody>
      </p:sp>
    </p:spTree>
    <p:extLst>
      <p:ext uri="{BB962C8B-B14F-4D97-AF65-F5344CB8AC3E}">
        <p14:creationId xmlns:p14="http://schemas.microsoft.com/office/powerpoint/2010/main" val="240246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A continuación, profundizaré en la visión general que se ofrece en el vídeo.</a:t>
            </a:r>
          </a:p>
          <a:p>
            <a:endParaRPr lang="x-es-XL"/>
          </a:p>
          <a:p>
            <a:pPr algn="l" rtl="0"/>
            <a:r>
              <a:rPr lang="x-es-XL" b="0" i="0" u="none" baseline="0"/>
              <a:t>El Cadre está compuesto por un grupo de rotarios voluntarios que poseen conocimientos profesionales en una de las áreas de interés de Rotary, así como en la auditoría financiera. </a:t>
            </a:r>
          </a:p>
          <a:p>
            <a:endParaRPr lang="x-es-XL"/>
          </a:p>
          <a:p>
            <a:pPr algn="l" rtl="0"/>
            <a:r>
              <a:rPr lang="x-es-XL" b="0" i="0" u="none" baseline="0"/>
              <a:t>La misión del Cadre es fortalecer el impacto de Rotary asesorando a sus socios sobre proyectos y realizando evaluaciones de proyectos financiados por subvenciones para así contribuir a salvaguardar los fondos de La Fundación Rotaria. </a:t>
            </a:r>
          </a:p>
          <a:p>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El Cadre cuenta con más de 500 integrantes de más 75 países que hablan 80 idiomas.</a:t>
            </a:r>
          </a:p>
          <a:p>
            <a:endParaRPr lang="x-es-XL"/>
          </a:p>
          <a:p>
            <a:endParaRPr lang="x-es-XL"/>
          </a:p>
        </p:txBody>
      </p:sp>
      <p:sp>
        <p:nvSpPr>
          <p:cNvPr id="4" name="Slide Number Placeholder 3"/>
          <p:cNvSpPr>
            <a:spLocks noGrp="1"/>
          </p:cNvSpPr>
          <p:nvPr>
            <p:ph type="sldNum" sz="quarter" idx="5"/>
          </p:nvPr>
        </p:nvSpPr>
        <p:spPr/>
        <p:txBody>
          <a:bodyPr/>
          <a:lstStyle/>
          <a:p>
            <a:pPr algn="l" rtl="0"/>
            <a:fld id="{AC1EEE1D-3340-4F87-974A-267712CA6E78}" type="slidenum">
              <a:rPr/>
              <a:t>5</a:t>
            </a:fld>
            <a:endParaRPr lang="x-es-XL"/>
          </a:p>
        </p:txBody>
      </p:sp>
    </p:spTree>
    <p:extLst>
      <p:ext uri="{BB962C8B-B14F-4D97-AF65-F5344CB8AC3E}">
        <p14:creationId xmlns:p14="http://schemas.microsoft.com/office/powerpoint/2010/main" val="19031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es-XL" b="0" i="0" u="none" baseline="0"/>
              <a:t>Cualquier socio de Rotary con la experiencia requerida puede solicitar formar parte del Cadre en el Centro de Subvenciones. </a:t>
            </a:r>
          </a:p>
          <a:p>
            <a:endParaRPr lang="x-es-XL"/>
          </a:p>
          <a:p>
            <a:pPr algn="l" rtl="0"/>
            <a:r>
              <a:rPr lang="x-es-XL" b="0" i="0" u="none" baseline="0"/>
              <a:t>Los interesados en formar parte del Cadre deben ser socios activos de un club rotario o Rotaract en funcionamiento, estar al día en el cumplimiento de sus obligaciones con La Fundación Rotaria y Rotary International, contar con dos años de experiencia profesional en una de las siete áreas de interés o en el campo de la auditoría financiera y completar cursos en el Centro de Formación. </a:t>
            </a:r>
          </a:p>
          <a:p>
            <a:endParaRPr lang="x-es-XL"/>
          </a:p>
          <a:p>
            <a:pPr algn="l" rtl="0"/>
            <a:r>
              <a:rPr lang="x-es-XL" b="0" i="0" u="none" baseline="0"/>
              <a:t>¿Tienes alguna pregunta sobre estos requisitos?</a:t>
            </a:r>
          </a:p>
        </p:txBody>
      </p:sp>
      <p:sp>
        <p:nvSpPr>
          <p:cNvPr id="4" name="Slide Number Placeholder 3"/>
          <p:cNvSpPr>
            <a:spLocks noGrp="1"/>
          </p:cNvSpPr>
          <p:nvPr>
            <p:ph type="sldNum" sz="quarter" idx="5"/>
          </p:nvPr>
        </p:nvSpPr>
        <p:spPr/>
        <p:txBody>
          <a:bodyPr/>
          <a:lstStyle/>
          <a:p>
            <a:pPr algn="l" rtl="0"/>
            <a:fld id="{AC1EEE1D-3340-4F87-974A-267712CA6E78}" type="slidenum">
              <a:rPr/>
              <a:t>6</a:t>
            </a:fld>
            <a:endParaRPr lang="x-es-XL"/>
          </a:p>
        </p:txBody>
      </p:sp>
    </p:spTree>
    <p:extLst>
      <p:ext uri="{BB962C8B-B14F-4D97-AF65-F5344CB8AC3E}">
        <p14:creationId xmlns:p14="http://schemas.microsoft.com/office/powerpoint/2010/main" val="187348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Para fomentar la colaboración, el Cadre y sus miembros se organizan por región y sector técnico.  </a:t>
            </a:r>
          </a:p>
          <a:p>
            <a:endParaRPr lang="x-es-XL"/>
          </a:p>
          <a:p>
            <a:pPr algn="l" rtl="0"/>
            <a:r>
              <a:rPr lang="x-es-XL" b="0" i="0" u="none" baseline="0"/>
              <a:t>El Cadre cuenta con ocho grupos sectoriales técnicos, uno por cada área de interés, más la auditoría financiera. A la derecha pueden ver un resumen de las especialidades de los miembros del Cadre.</a:t>
            </a:r>
          </a:p>
          <a:p>
            <a:endParaRPr lang="x-es-XL"/>
          </a:p>
          <a:p>
            <a:pPr algn="l" rtl="0"/>
            <a:r>
              <a:rPr lang="x-es-XL" b="0" i="0" u="none" baseline="0"/>
              <a:t>Al frente de cada uno de los ocho grupos está un coordinador técnico designado. Los coordinadores técnicos tienen una amplia experiencia técnica y en el desarrollo de proyectos, así como una gran familiaridad con los programas del Cadre y de la Fundación. Ellos consultan con el personal de las áreas de interés de la Fundación, los Grupos de Acción de Rotary y otros colaboradores en sus áreas técnicas, a fin de aumentar la colaboración y compartir mejores prácticas con sus grupos de asesores del Cadre.</a:t>
            </a:r>
          </a:p>
          <a:p>
            <a:pPr algn="l" rtl="0"/>
            <a:r>
              <a:rPr lang="x-es-XL" b="0" i="0" u="none" baseline="0"/>
              <a:t>.</a:t>
            </a:r>
          </a:p>
          <a:p>
            <a:endParaRPr lang="x-es-XL"/>
          </a:p>
          <a:p>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endParaRPr lang="x-es-XL"/>
          </a:p>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latin typeface="Arial" panose="020B0604020202020204" pitchFamily="34" charset="0"/>
                <a:ea typeface="ヒラギノ角ゴ Pro W3" pitchFamily="-84" charset="-128"/>
              </a:rPr>
              <a:t>  </a:t>
            </a:r>
          </a:p>
          <a:p>
            <a:endParaRPr lang="x-es-XL"/>
          </a:p>
        </p:txBody>
      </p:sp>
      <p:sp>
        <p:nvSpPr>
          <p:cNvPr id="4" name="Slide Number Placeholder 3"/>
          <p:cNvSpPr>
            <a:spLocks noGrp="1"/>
          </p:cNvSpPr>
          <p:nvPr>
            <p:ph type="sldNum" sz="quarter" idx="5"/>
          </p:nvPr>
        </p:nvSpPr>
        <p:spPr/>
        <p:txBody>
          <a:bodyPr/>
          <a:lstStyle/>
          <a:p>
            <a:pPr algn="l" rtl="0"/>
            <a:fld id="{AC1EEE1D-3340-4F87-974A-267712CA6E78}" type="slidenum">
              <a:rPr/>
              <a:t>7</a:t>
            </a:fld>
            <a:endParaRPr lang="x-es-XL"/>
          </a:p>
        </p:txBody>
      </p:sp>
    </p:spTree>
    <p:extLst>
      <p:ext uri="{BB962C8B-B14F-4D97-AF65-F5344CB8AC3E}">
        <p14:creationId xmlns:p14="http://schemas.microsoft.com/office/powerpoint/2010/main" val="43814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b="0" i="0" u="none" baseline="0"/>
              <a:t>Los asesores del Cadre también se organizan en siete regiones, como se muestra en el mapa. Cada región está encabezada por un organizador regional que se centra en fortalecer las conexiones locales, establecer relaciones entre el Cadre y los líderes regionales y los líderes de los clubes y distritos de su región, y en servir como mentor.</a:t>
            </a:r>
          </a:p>
          <a:p>
            <a:endParaRPr lang="x-es-XL" dirty="0"/>
          </a:p>
        </p:txBody>
      </p:sp>
      <p:sp>
        <p:nvSpPr>
          <p:cNvPr id="4" name="Slide Number Placeholder 3"/>
          <p:cNvSpPr>
            <a:spLocks noGrp="1"/>
          </p:cNvSpPr>
          <p:nvPr>
            <p:ph type="sldNum" sz="quarter" idx="5"/>
          </p:nvPr>
        </p:nvSpPr>
        <p:spPr/>
        <p:txBody>
          <a:bodyPr/>
          <a:lstStyle/>
          <a:p>
            <a:pPr algn="l" rtl="0"/>
            <a:fld id="{AC1EEE1D-3340-4F87-974A-267712CA6E78}" type="slidenum">
              <a:rPr/>
              <a:t>8</a:t>
            </a:fld>
            <a:endParaRPr lang="x-es-XL"/>
          </a:p>
        </p:txBody>
      </p:sp>
    </p:spTree>
    <p:extLst>
      <p:ext uri="{BB962C8B-B14F-4D97-AF65-F5344CB8AC3E}">
        <p14:creationId xmlns:p14="http://schemas.microsoft.com/office/powerpoint/2010/main" val="134397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es-XL" sz="1200" b="0" i="0" u="none" kern="1200" baseline="0">
                <a:solidFill>
                  <a:schemeClr val="tx1"/>
                </a:solidFill>
                <a:effectLst/>
                <a:latin typeface="Arial" pitchFamily="-107" charset="0"/>
                <a:ea typeface="ＭＳ Ｐゴシック" charset="0"/>
                <a:cs typeface="ヒラギノ角ゴ Pro W3" pitchFamily="-107" charset="-128"/>
              </a:rPr>
              <a:t>Ahora que tienen una mejor idea de quienes integran el Cadre, hablemos de lo que hacen.</a:t>
            </a:r>
          </a:p>
          <a:p>
            <a:endParaRPr lang="x-es-XL"/>
          </a:p>
          <a:p>
            <a:pPr algn="l" rtl="0"/>
            <a:r>
              <a:rPr lang="x-es-XL" b="0" i="0" u="none" baseline="0"/>
              <a:t>Los dos funciones principales del Cadre son</a:t>
            </a:r>
          </a:p>
          <a:p>
            <a:pPr marL="171450" indent="-171450" algn="l" rtl="0">
              <a:buFont typeface="Arial" panose="020B0604020202020204" pitchFamily="34" charset="0"/>
              <a:buChar char="•"/>
            </a:pPr>
            <a:r>
              <a:rPr lang="x-es-XL" b="0" i="0" u="none" baseline="0"/>
              <a:t>ayudar a la Fundación a evaluar las subvenciones de Rotary y </a:t>
            </a:r>
          </a:p>
          <a:p>
            <a:pPr marL="171450" indent="-171450" algn="l" rtl="0">
              <a:buFont typeface="Arial" panose="020B0604020202020204" pitchFamily="34" charset="0"/>
              <a:buChar char="•"/>
            </a:pPr>
            <a:r>
              <a:rPr lang="x-es-XL" b="0" i="0" u="none" baseline="0"/>
              <a:t>ayudar a los socios de Rotary con la planificación y la implementación de proyectos.</a:t>
            </a:r>
          </a:p>
        </p:txBody>
      </p:sp>
      <p:sp>
        <p:nvSpPr>
          <p:cNvPr id="4" name="Slide Number Placeholder 3"/>
          <p:cNvSpPr>
            <a:spLocks noGrp="1"/>
          </p:cNvSpPr>
          <p:nvPr>
            <p:ph type="sldNum" sz="quarter" idx="5"/>
          </p:nvPr>
        </p:nvSpPr>
        <p:spPr/>
        <p:txBody>
          <a:bodyPr/>
          <a:lstStyle/>
          <a:p>
            <a:pPr algn="l" rtl="0"/>
            <a:fld id="{AC1EEE1D-3340-4F87-974A-267712CA6E78}" type="slidenum">
              <a:rPr/>
              <a:t>9</a:t>
            </a:fld>
            <a:endParaRPr lang="x-es-XL"/>
          </a:p>
        </p:txBody>
      </p:sp>
    </p:spTree>
    <p:extLst>
      <p:ext uri="{BB962C8B-B14F-4D97-AF65-F5344CB8AC3E}">
        <p14:creationId xmlns:p14="http://schemas.microsoft.com/office/powerpoint/2010/main" val="318553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0E09-A76E-730A-A799-7AD3CDC16E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CFB83-8A1D-F1F4-0239-69C26EE9A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4D683C-5EA0-1FC9-8907-C93C08B1FF78}"/>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5906ED22-5889-6A56-FB28-459BA0C22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9C4EA-5976-EDBD-8E44-C9B25FD43FA2}"/>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288768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F536-64D5-7635-5467-41CF021D4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11398D-0256-1741-7450-CC2555FE2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59C6A-D38E-633A-B727-B26BB19ED791}"/>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F5AC4E5F-3E31-1CD2-F843-803D30EF4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A896F-D2CC-402D-9A12-94310009303E}"/>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66020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73E0E-441A-8F6B-A3C5-6540628BD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D7A65-2F0E-436A-6949-AD560AB07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61EF2-730C-F59E-9AE0-AE06898C405D}"/>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0F4E83BE-9CAE-6373-5572-F9CF9EA24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2D1EB-20A6-3352-2EE8-2EF2DBCBC448}"/>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354655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8120A-952E-FA5C-AD31-AA8C40DBB3AA}"/>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3" name="Footer Placeholder 2">
            <a:extLst>
              <a:ext uri="{FF2B5EF4-FFF2-40B4-BE49-F238E27FC236}">
                <a16:creationId xmlns:a16="http://schemas.microsoft.com/office/drawing/2014/main" id="{5496BB20-6178-19CF-6189-00F7119F7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7D99DE-E230-95AF-B09A-60B2915B69FA}"/>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977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DCE8-33D6-7627-B9C9-90DB11652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D0AD5-631C-1EB6-95E7-CECCB1C13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C74C0-8485-A08B-8776-86451849BA03}"/>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2140B4BA-F7DD-57D8-E0DE-33E08BB11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7DB8F-195A-D7EF-26F1-2D0E2CDB7B18}"/>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387921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A3F8-450F-1B08-A49C-74342A6EF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6DE3E-CA2D-32E9-86EB-85C64DEEC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5FC33B-59A4-A779-B359-960F3CD98068}"/>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64298A59-1346-BD57-A42B-F4CBC5E70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A0014-E539-B925-61D2-11FC04628469}"/>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186359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F3A-FF10-BAB2-B39E-CC1EA79D5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7A880-E5E3-6F14-DB8F-1208987F69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91024-E75B-158E-4786-5CFA7FC1E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325D1D-1D36-E67F-63DB-E7D8688C601A}"/>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6" name="Footer Placeholder 5">
            <a:extLst>
              <a:ext uri="{FF2B5EF4-FFF2-40B4-BE49-F238E27FC236}">
                <a16:creationId xmlns:a16="http://schemas.microsoft.com/office/drawing/2014/main" id="{8FBD5140-E9C1-38CE-EB83-9DD65D8BB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1C24F-7C6C-5F58-CF98-F6D518512342}"/>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81122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22D-06F4-0FC4-EDA3-3738C1F699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4F0C2B-DF59-D4C0-13A6-56A9C4FD9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43AAB3-CFB1-B89C-0EA9-3649A53E46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76C8F-6D68-A4FF-FBCD-8385C927C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9E53EE-CD4C-44E7-9983-EAB4770592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800A9-D459-81D8-2629-FDBCF2F28EF7}"/>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8" name="Footer Placeholder 7">
            <a:extLst>
              <a:ext uri="{FF2B5EF4-FFF2-40B4-BE49-F238E27FC236}">
                <a16:creationId xmlns:a16="http://schemas.microsoft.com/office/drawing/2014/main" id="{3506B265-E920-CA7D-D4F0-098B2F93EE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282C54-E4F2-EFC3-D59F-BC6AC9A71B6C}"/>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207560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65A8-1291-B42A-6F12-E3D9A48E09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655A3-19A7-3007-38A0-7FA1A14FE3A2}"/>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4" name="Footer Placeholder 3">
            <a:extLst>
              <a:ext uri="{FF2B5EF4-FFF2-40B4-BE49-F238E27FC236}">
                <a16:creationId xmlns:a16="http://schemas.microsoft.com/office/drawing/2014/main" id="{D076FDA0-EE44-D4C1-3389-6E9B8A783A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204AF8-E016-060D-6DA4-A089A857B0EE}"/>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193939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8120A-952E-FA5C-AD31-AA8C40DBB3AA}"/>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3" name="Footer Placeholder 2">
            <a:extLst>
              <a:ext uri="{FF2B5EF4-FFF2-40B4-BE49-F238E27FC236}">
                <a16:creationId xmlns:a16="http://schemas.microsoft.com/office/drawing/2014/main" id="{5496BB20-6178-19CF-6189-00F7119F7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7D99DE-E230-95AF-B09A-60B2915B69FA}"/>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9770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3F84-9754-2CC6-0932-3ECE90C2C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16E09-6D2F-3E6D-73C2-C75C5EAD3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2CE40-CF84-0E22-5E9F-BCB6AFEEC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93E27-27F2-B3CF-BFB4-382331EF656E}"/>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6" name="Footer Placeholder 5">
            <a:extLst>
              <a:ext uri="{FF2B5EF4-FFF2-40B4-BE49-F238E27FC236}">
                <a16:creationId xmlns:a16="http://schemas.microsoft.com/office/drawing/2014/main" id="{295BC5DE-C548-4265-C064-EDC80B005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9E5BB-C601-2E2A-91B2-A16C92ED6A70}"/>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247315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1922-DF8E-B3B3-F6EA-4D5A38B44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04AB20-412C-F939-2141-EF05E065A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1E46B4-DD75-0249-EDBD-372639E33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7B8561-4BA8-F354-0E98-D7321A4A5F97}"/>
              </a:ext>
            </a:extLst>
          </p:cNvPr>
          <p:cNvSpPr>
            <a:spLocks noGrp="1"/>
          </p:cNvSpPr>
          <p:nvPr>
            <p:ph type="dt" sz="half" idx="10"/>
          </p:nvPr>
        </p:nvSpPr>
        <p:spPr/>
        <p:txBody>
          <a:bodyPr/>
          <a:lstStyle/>
          <a:p>
            <a:fld id="{89E946F6-FBFC-2642-9D7A-C17B619622BC}" type="datetimeFigureOut">
              <a:rPr lang="en-US" smtClean="0"/>
              <a:t>11-Apr-2024</a:t>
            </a:fld>
            <a:endParaRPr lang="en-US"/>
          </a:p>
        </p:txBody>
      </p:sp>
      <p:sp>
        <p:nvSpPr>
          <p:cNvPr id="6" name="Footer Placeholder 5">
            <a:extLst>
              <a:ext uri="{FF2B5EF4-FFF2-40B4-BE49-F238E27FC236}">
                <a16:creationId xmlns:a16="http://schemas.microsoft.com/office/drawing/2014/main" id="{8E367EDA-ADBC-68D4-1735-29E832450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84A35-49BE-8CA0-5850-1F8734FC0710}"/>
              </a:ext>
            </a:extLst>
          </p:cNvPr>
          <p:cNvSpPr>
            <a:spLocks noGrp="1"/>
          </p:cNvSpPr>
          <p:nvPr>
            <p:ph type="sldNum" sz="quarter" idx="12"/>
          </p:nvPr>
        </p:nvSpPr>
        <p:spPr/>
        <p:txBody>
          <a:bodyPr/>
          <a:lstStyle/>
          <a:p>
            <a:fld id="{72280EC4-931C-9241-A1B0-142045326DE0}" type="slidenum">
              <a:rPr lang="en-US" smtClean="0"/>
              <a:t>‹#›</a:t>
            </a:fld>
            <a:endParaRPr lang="en-US"/>
          </a:p>
        </p:txBody>
      </p:sp>
    </p:spTree>
    <p:extLst>
      <p:ext uri="{BB962C8B-B14F-4D97-AF65-F5344CB8AC3E}">
        <p14:creationId xmlns:p14="http://schemas.microsoft.com/office/powerpoint/2010/main" val="20621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6CB62-30F9-3DED-4BEC-33EF1D56F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5877D-68DC-4CAA-093B-05DDD6F04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FDF3B-6805-7F81-4BC0-54F314890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A090B86C-9A96-CBFE-7FF8-905A3FDCB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F6B371-56A2-15BC-B7C4-9798DDF42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80EC4-931C-9241-A1B0-142045326DE0}" type="slidenum">
              <a:rPr lang="en-US" smtClean="0"/>
              <a:t>‹#›</a:t>
            </a:fld>
            <a:endParaRPr lang="en-US"/>
          </a:p>
        </p:txBody>
      </p:sp>
    </p:spTree>
    <p:extLst>
      <p:ext uri="{BB962C8B-B14F-4D97-AF65-F5344CB8AC3E}">
        <p14:creationId xmlns:p14="http://schemas.microsoft.com/office/powerpoint/2010/main" val="872968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6CB62-30F9-3DED-4BEC-33EF1D56F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5877D-68DC-4CAA-093B-05DDD6F04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FDF3B-6805-7F81-4BC0-54F314890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946F6-FBFC-2642-9D7A-C17B619622BC}" type="datetimeFigureOut">
              <a:rPr lang="en-US" smtClean="0"/>
              <a:t>11-Apr-2024</a:t>
            </a:fld>
            <a:endParaRPr lang="en-US"/>
          </a:p>
        </p:txBody>
      </p:sp>
      <p:sp>
        <p:nvSpPr>
          <p:cNvPr id="5" name="Footer Placeholder 4">
            <a:extLst>
              <a:ext uri="{FF2B5EF4-FFF2-40B4-BE49-F238E27FC236}">
                <a16:creationId xmlns:a16="http://schemas.microsoft.com/office/drawing/2014/main" id="{A090B86C-9A96-CBFE-7FF8-905A3FDCB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F6B371-56A2-15BC-B7C4-9798DDF42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80EC4-931C-9241-A1B0-142045326DE0}" type="slidenum">
              <a:rPr lang="en-US" smtClean="0"/>
              <a:t>‹#›</a:t>
            </a:fld>
            <a:endParaRPr lang="en-US"/>
          </a:p>
        </p:txBody>
      </p:sp>
    </p:spTree>
    <p:extLst>
      <p:ext uri="{BB962C8B-B14F-4D97-AF65-F5344CB8AC3E}">
        <p14:creationId xmlns:p14="http://schemas.microsoft.com/office/powerpoint/2010/main" val="87296806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my-cms.rotary.org/en/document/cadre-technical-advisers-technical-coordinators" TargetMode="External"/><Relationship Id="rId4" Type="http://schemas.openxmlformats.org/officeDocument/2006/relationships/hyperlink" Target="mailto:cadre@rotar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rotary365.sharepoint.com/:v:/r/sites/TMOG-TRFCadre/Shared%20Documents/General/Cadre%20Promotional%20Materials/Cadre%20Video/Spanish%20(ES)%20espa%C3%B1ol%20%20-%20Cadre%20Video.mp4?csf=1&amp;web=1&amp;e=CBRD8D"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yellow and blue rectangular object with white text&#10;&#10;Description automatically generated">
            <a:extLst>
              <a:ext uri="{FF2B5EF4-FFF2-40B4-BE49-F238E27FC236}">
                <a16:creationId xmlns:a16="http://schemas.microsoft.com/office/drawing/2014/main" id="{08503F9A-3ED2-F128-311D-6D9BEAC02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7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yellow and blue rectangle with icons&#10;&#10;Description automatically generated">
            <a:extLst>
              <a:ext uri="{FF2B5EF4-FFF2-40B4-BE49-F238E27FC236}">
                <a16:creationId xmlns:a16="http://schemas.microsoft.com/office/drawing/2014/main" id="{7139F0B4-5DEC-7085-2F02-36091E6E0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34213" cy="6881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2148114" y="1838861"/>
            <a:ext cx="9935029" cy="3600986"/>
          </a:xfrm>
          <a:prstGeom prst="rect">
            <a:avLst/>
          </a:prstGeom>
          <a:noFill/>
        </p:spPr>
        <p:txBody>
          <a:bodyPr wrap="square">
            <a:spAutoFit/>
          </a:bodyPr>
          <a:lstStyle/>
          <a:p>
            <a:pPr algn="l" rtl="0"/>
            <a:r>
              <a:rPr lang="x-es-XL" sz="7600" b="0" i="0" u="none" baseline="0">
                <a:latin typeface="Open Sans Light" panose="020B0306030504020204" pitchFamily="34" charset="0"/>
                <a:ea typeface="Open Sans Light" panose="020B0306030504020204" pitchFamily="34" charset="0"/>
                <a:cs typeface="Open Sans Light" panose="020B0306030504020204" pitchFamily="34" charset="0"/>
              </a:rPr>
              <a:t>¿Tienen experiencia con el Cadre?</a:t>
            </a:r>
            <a:endParaRPr lang="x-es-XL" altLang="en-US" sz="7600" b="1">
              <a:solidFill>
                <a:srgbClr val="00ACBA"/>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1255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 rectángulo amarillo y azul&#10;&#10;Descripción generada automáticamente con baja confianza.">
            <a:extLst>
              <a:ext uri="{FF2B5EF4-FFF2-40B4-BE49-F238E27FC236}">
                <a16:creationId xmlns:a16="http://schemas.microsoft.com/office/drawing/2014/main" id="{117E59E9-C9C3-1610-C346-3977AD67C37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995B56-5D48-A14D-7F90-F0FDAABB8A15}"/>
              </a:ext>
            </a:extLst>
          </p:cNvPr>
          <p:cNvSpPr txBox="1"/>
          <p:nvPr/>
        </p:nvSpPr>
        <p:spPr>
          <a:xfrm>
            <a:off x="2271786" y="373239"/>
            <a:ext cx="7648427" cy="646331"/>
          </a:xfrm>
          <a:prstGeom prst="rect">
            <a:avLst/>
          </a:prstGeom>
          <a:noFill/>
        </p:spPr>
        <p:txBody>
          <a:bodyPr wrap="square" rtlCol="0">
            <a:spAutoFit/>
          </a:bodyPr>
          <a:lstStyle/>
          <a:p>
            <a:pPr algn="l" rtl="0"/>
            <a:r>
              <a:rPr lang="x-es-XL" sz="3600" b="0" i="0" u="none" baseline="0" dirty="0">
                <a:latin typeface="Open Sans Light" panose="020B0306030504020204" pitchFamily="34" charset="0"/>
                <a:ea typeface="Open Sans Light" panose="020B0306030504020204" pitchFamily="34" charset="0"/>
                <a:cs typeface="Open Sans Light" panose="020B0306030504020204" pitchFamily="34" charset="0"/>
              </a:rPr>
              <a:t>FUNCIONES DEL CADRE:</a:t>
            </a:r>
            <a:r>
              <a:rPr lang="en-US" sz="3600" b="0" i="0" u="none" baseline="0" dirty="0">
                <a:latin typeface="Open Sans Light" panose="020B0306030504020204" pitchFamily="34" charset="0"/>
                <a:ea typeface="Open Sans Light" panose="020B0306030504020204" pitchFamily="34" charset="0"/>
                <a:cs typeface="Open Sans Light" panose="020B0306030504020204" pitchFamily="34" charset="0"/>
              </a:rPr>
              <a:t> </a:t>
            </a:r>
            <a:r>
              <a:rPr lang="x-es-XL" sz="3600" b="0" i="0" u="none" baseline="0" dirty="0">
                <a:latin typeface="Open Sans Light" panose="020B0306030504020204" pitchFamily="34" charset="0"/>
                <a:ea typeface="Open Sans Light" panose="020B0306030504020204" pitchFamily="34" charset="0"/>
                <a:cs typeface="Open Sans Light" panose="020B0306030504020204" pitchFamily="34" charset="0"/>
              </a:rPr>
              <a:t>Evaluar</a:t>
            </a:r>
          </a:p>
        </p:txBody>
      </p:sp>
      <p:pic>
        <p:nvPicPr>
          <p:cNvPr id="7" name="Picture Placeholder 3">
            <a:extLst>
              <a:ext uri="{FF2B5EF4-FFF2-40B4-BE49-F238E27FC236}">
                <a16:creationId xmlns:a16="http://schemas.microsoft.com/office/drawing/2014/main" id="{42D9A2EA-65F7-D253-185D-B5B03DEBA9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298731" y="1142680"/>
            <a:ext cx="4913179" cy="571532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pic>
      <p:sp>
        <p:nvSpPr>
          <p:cNvPr id="9" name="TextBox 8">
            <a:extLst>
              <a:ext uri="{FF2B5EF4-FFF2-40B4-BE49-F238E27FC236}">
                <a16:creationId xmlns:a16="http://schemas.microsoft.com/office/drawing/2014/main" id="{77F17AC8-8C10-D6D5-AB94-A6CDAFE47CE8}"/>
              </a:ext>
            </a:extLst>
          </p:cNvPr>
          <p:cNvSpPr txBox="1"/>
          <p:nvPr/>
        </p:nvSpPr>
        <p:spPr>
          <a:xfrm>
            <a:off x="1429857" y="1640719"/>
            <a:ext cx="5176216" cy="4719241"/>
          </a:xfrm>
          <a:prstGeom prst="rect">
            <a:avLst/>
          </a:prstGeom>
          <a:noFill/>
        </p:spPr>
        <p:txBody>
          <a:bodyPr wrap="square">
            <a:spAutoFit/>
          </a:bodyPr>
          <a:lstStyle/>
          <a:p>
            <a:pPr algn="l" rtl="0">
              <a:spcAft>
                <a:spcPts val="400"/>
              </a:spcAft>
            </a:pPr>
            <a:r>
              <a:rPr lang="x-es-XL" sz="2600" b="0" i="0" u="none" baseline="0" dirty="0">
                <a:latin typeface="Open Sans Light" panose="020B0306030504020204" pitchFamily="34" charset="0"/>
                <a:ea typeface="Open Sans Light" panose="020B0306030504020204" pitchFamily="34" charset="0"/>
                <a:cs typeface="Open Sans Light" panose="020B0306030504020204" pitchFamily="34" charset="0"/>
              </a:rPr>
              <a:t>Colaborar en las evaluaciones de La Fundación Rotaria</a:t>
            </a:r>
          </a:p>
          <a:p>
            <a:pPr marL="342900" indent="-342900" algn="l" rtl="0">
              <a:spcAft>
                <a:spcPts val="400"/>
              </a:spcAft>
              <a:buFont typeface="Arial" panose="020B0604020202020204" pitchFamily="34" charset="0"/>
              <a:buChar char="•"/>
            </a:pPr>
            <a:r>
              <a:rPr lang="x-es-XL" sz="2600" b="0"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Revisión de solicitudes</a:t>
            </a:r>
          </a:p>
          <a:p>
            <a:pPr marL="342900" indent="-342900" algn="l" rtl="0">
              <a:spcAft>
                <a:spcPts val="400"/>
              </a:spcAft>
              <a:buFont typeface="Arial" panose="020B0604020202020204" pitchFamily="34" charset="0"/>
              <a:buChar char="•"/>
            </a:pPr>
            <a:r>
              <a:rPr lang="x-es-XL" sz="2600" b="0"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Visitas a las sedes de proyectos y auditorías</a:t>
            </a:r>
          </a:p>
          <a:p>
            <a:pPr marL="342900" indent="-342900" algn="l" rtl="0">
              <a:spcAft>
                <a:spcPts val="400"/>
              </a:spcAft>
              <a:buFont typeface="Arial" panose="020B0604020202020204" pitchFamily="34" charset="0"/>
              <a:buChar char="•"/>
            </a:pPr>
            <a:r>
              <a:rPr lang="x-es-XL" sz="2600" b="0"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Programas y relaciones de colaboración especiales (como Programas de Gran Escala, subvenciones de responsabilidad social corporativa y la Evaluación del Modelo de Subvenciones)</a:t>
            </a:r>
            <a:endParaRPr lang="x-es-XL" sz="2600" b="1"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rtl="0">
              <a:spcAft>
                <a:spcPts val="400"/>
              </a:spcAft>
              <a:buFont typeface="Arial" panose="020B0604020202020204" pitchFamily="34" charset="0"/>
              <a:buChar char="•"/>
            </a:pPr>
            <a:endParaRPr lang="x-es-XL" sz="26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gn="l" rtl="0">
              <a:spcAft>
                <a:spcPts val="400"/>
              </a:spcAft>
            </a:pPr>
            <a:endParaRPr lang="x-es-XL"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04421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a imagen que incluye captura de pantalla, símbolo, diseño&#10;&#10;Descripción generada automáticamente">
            <a:extLst>
              <a:ext uri="{FF2B5EF4-FFF2-40B4-BE49-F238E27FC236}">
                <a16:creationId xmlns:a16="http://schemas.microsoft.com/office/drawing/2014/main" id="{0105130D-C895-40DC-9DFC-2AA0978F1F57}"/>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AB561CF-A47F-686E-F771-500B5741E8E7}"/>
              </a:ext>
            </a:extLst>
          </p:cNvPr>
          <p:cNvSpPr txBox="1"/>
          <p:nvPr/>
        </p:nvSpPr>
        <p:spPr>
          <a:xfrm>
            <a:off x="2176272" y="86632"/>
            <a:ext cx="7662672" cy="1077218"/>
          </a:xfrm>
          <a:prstGeom prst="rect">
            <a:avLst/>
          </a:prstGeom>
          <a:noFill/>
        </p:spPr>
        <p:txBody>
          <a:bodyPr wrap="square" rtlCol="0">
            <a:spAutoFit/>
          </a:bodyPr>
          <a:lstStyle/>
          <a:p>
            <a:pPr algn="l" rtl="0"/>
            <a:r>
              <a:rPr lang="x-es-XL" sz="3200" b="0" i="0" u="none" baseline="0" dirty="0">
                <a:latin typeface="Open Sans Light" panose="020B0306030504020204" pitchFamily="34" charset="0"/>
                <a:ea typeface="Open Sans Light" panose="020B0306030504020204" pitchFamily="34" charset="0"/>
                <a:cs typeface="Open Sans Light" panose="020B0306030504020204" pitchFamily="34" charset="0"/>
              </a:rPr>
              <a:t>EVALUACIONES DEL CADRE - AÑOS ROTARIOS 2013-2022</a:t>
            </a:r>
          </a:p>
        </p:txBody>
      </p:sp>
      <p:pic>
        <p:nvPicPr>
          <p:cNvPr id="18" name="Picture 17">
            <a:extLst>
              <a:ext uri="{FF2B5EF4-FFF2-40B4-BE49-F238E27FC236}">
                <a16:creationId xmlns:a16="http://schemas.microsoft.com/office/drawing/2014/main" id="{73C5EA54-9B9A-B511-19DC-5457077DF1B5}"/>
              </a:ext>
            </a:extLst>
          </p:cNvPr>
          <p:cNvPicPr>
            <a:picLocks noChangeAspect="1"/>
          </p:cNvPicPr>
          <p:nvPr/>
        </p:nvPicPr>
        <p:blipFill rotWithShape="1">
          <a:blip r:embed="rId4"/>
          <a:srcRect l="7183" t="14792"/>
          <a:stretch/>
        </p:blipFill>
        <p:spPr>
          <a:xfrm>
            <a:off x="1696351" y="1552876"/>
            <a:ext cx="10495649" cy="5888845"/>
          </a:xfrm>
          <a:prstGeom prst="rect">
            <a:avLst/>
          </a:prstGeom>
        </p:spPr>
      </p:pic>
      <p:grpSp>
        <p:nvGrpSpPr>
          <p:cNvPr id="24" name="Group 23">
            <a:extLst>
              <a:ext uri="{FF2B5EF4-FFF2-40B4-BE49-F238E27FC236}">
                <a16:creationId xmlns:a16="http://schemas.microsoft.com/office/drawing/2014/main" id="{C88D6EB5-9875-E5DD-B36F-E2DF964C304E}"/>
              </a:ext>
            </a:extLst>
          </p:cNvPr>
          <p:cNvGrpSpPr/>
          <p:nvPr/>
        </p:nvGrpSpPr>
        <p:grpSpPr>
          <a:xfrm>
            <a:off x="931994" y="5340411"/>
            <a:ext cx="2780470" cy="892348"/>
            <a:chOff x="4913685" y="978041"/>
            <a:chExt cx="2780470" cy="892348"/>
          </a:xfrm>
        </p:grpSpPr>
        <p:pic>
          <p:nvPicPr>
            <p:cNvPr id="23" name="Picture 22">
              <a:extLst>
                <a:ext uri="{FF2B5EF4-FFF2-40B4-BE49-F238E27FC236}">
                  <a16:creationId xmlns:a16="http://schemas.microsoft.com/office/drawing/2014/main" id="{9B1C5359-1803-D9CA-67AB-32BEEB9AE6B0}"/>
                </a:ext>
              </a:extLst>
            </p:cNvPr>
            <p:cNvPicPr>
              <a:picLocks noChangeAspect="1"/>
            </p:cNvPicPr>
            <p:nvPr/>
          </p:nvPicPr>
          <p:blipFill rotWithShape="1">
            <a:blip r:embed="rId4"/>
            <a:srcRect l="40993" t="1" r="43760" b="92544"/>
            <a:stretch/>
          </p:blipFill>
          <p:spPr>
            <a:xfrm>
              <a:off x="5221028" y="1347373"/>
              <a:ext cx="1749943" cy="523016"/>
            </a:xfrm>
            <a:prstGeom prst="rect">
              <a:avLst/>
            </a:prstGeom>
          </p:spPr>
        </p:pic>
        <p:sp>
          <p:nvSpPr>
            <p:cNvPr id="19" name="TextBox 18">
              <a:extLst>
                <a:ext uri="{FF2B5EF4-FFF2-40B4-BE49-F238E27FC236}">
                  <a16:creationId xmlns:a16="http://schemas.microsoft.com/office/drawing/2014/main" id="{6142DFD3-2251-6C60-C0BC-879AE9F0C63B}"/>
                </a:ext>
              </a:extLst>
            </p:cNvPr>
            <p:cNvSpPr txBox="1"/>
            <p:nvPr/>
          </p:nvSpPr>
          <p:spPr>
            <a:xfrm>
              <a:off x="4913685" y="978041"/>
              <a:ext cx="2780470" cy="738664"/>
            </a:xfrm>
            <a:prstGeom prst="rect">
              <a:avLst/>
            </a:prstGeom>
            <a:noFill/>
          </p:spPr>
          <p:txBody>
            <a:bodyPr wrap="square" rtlCol="0">
              <a:spAutoFit/>
            </a:bodyPr>
            <a:lstStyle/>
            <a:p>
              <a:pPr algn="l" rtl="0"/>
              <a:r>
                <a:rPr lang="x-es-XL" sz="1400" b="0" i="0" u="none" baseline="0" dirty="0">
                  <a:latin typeface="Open Sans Light" panose="020B0306030504020204" pitchFamily="34" charset="0"/>
                  <a:ea typeface="Open Sans Light" panose="020B0306030504020204" pitchFamily="34" charset="0"/>
                  <a:cs typeface="Open Sans Light" panose="020B0306030504020204" pitchFamily="34" charset="0"/>
                </a:rPr>
                <a:t>Número de proyectos evaluados</a:t>
              </a:r>
            </a:p>
            <a:p>
              <a:endParaRPr lang="x-es-XL" sz="1400" dirty="0">
                <a:latin typeface="Open Sans Light" panose="020B0306030504020204" pitchFamily="34" charset="0"/>
                <a:ea typeface="Open Sans Light" panose="020B0306030504020204" pitchFamily="34" charset="0"/>
                <a:cs typeface="Open Sans Light" panose="020B0306030504020204" pitchFamily="34" charset="0"/>
              </a:endParaRPr>
            </a:p>
            <a:p>
              <a:pPr algn="l" rtl="0"/>
              <a:r>
                <a:rPr lang="x-es-XL" sz="1400" b="0" i="0" u="none" baseline="0" dirty="0">
                  <a:latin typeface="Open Sans Light" panose="020B0306030504020204" pitchFamily="34" charset="0"/>
                  <a:ea typeface="Open Sans Light" panose="020B0306030504020204" pitchFamily="34" charset="0"/>
                  <a:cs typeface="Open Sans Light" panose="020B0306030504020204" pitchFamily="34" charset="0"/>
                </a:rPr>
                <a:t>Bajo		 Alto</a:t>
              </a:r>
            </a:p>
          </p:txBody>
        </p:sp>
      </p:grpSp>
    </p:spTree>
    <p:extLst>
      <p:ext uri="{BB962C8B-B14F-4D97-AF65-F5344CB8AC3E}">
        <p14:creationId xmlns:p14="http://schemas.microsoft.com/office/powerpoint/2010/main" val="180485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 rectángulo amarillo y azul&#10;&#10;Descripción generada automáticamente con baja confianza.">
            <a:extLst>
              <a:ext uri="{FF2B5EF4-FFF2-40B4-BE49-F238E27FC236}">
                <a16:creationId xmlns:a16="http://schemas.microsoft.com/office/drawing/2014/main" id="{117E59E9-C9C3-1610-C346-3977AD67C37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995B56-5D48-A14D-7F90-F0FDAABB8A15}"/>
              </a:ext>
            </a:extLst>
          </p:cNvPr>
          <p:cNvSpPr txBox="1"/>
          <p:nvPr/>
        </p:nvSpPr>
        <p:spPr>
          <a:xfrm>
            <a:off x="2026120" y="401964"/>
            <a:ext cx="8139760" cy="584775"/>
          </a:xfrm>
          <a:prstGeom prst="rect">
            <a:avLst/>
          </a:prstGeom>
          <a:noFill/>
        </p:spPr>
        <p:txBody>
          <a:bodyPr wrap="square" rtlCol="0">
            <a:spAutoFit/>
          </a:bodyPr>
          <a:lstStyle/>
          <a:p>
            <a:pPr algn="l" rtl="0"/>
            <a:r>
              <a:rPr lang="x-es-XL" sz="3200" b="0" i="0" u="none" baseline="0" dirty="0">
                <a:latin typeface="Open Sans Light" panose="020B0306030504020204" pitchFamily="34" charset="0"/>
                <a:ea typeface="Open Sans Light" panose="020B0306030504020204" pitchFamily="34" charset="0"/>
                <a:cs typeface="Open Sans Light" panose="020B0306030504020204" pitchFamily="34" charset="0"/>
              </a:rPr>
              <a:t>FUNCIONES DEL CADRE:</a:t>
            </a:r>
            <a:r>
              <a:rPr lang="en-US" sz="3200" b="0" i="0" u="none" baseline="0" dirty="0">
                <a:latin typeface="Open Sans Light" panose="020B0306030504020204" pitchFamily="34" charset="0"/>
                <a:ea typeface="Open Sans Light" panose="020B0306030504020204" pitchFamily="34" charset="0"/>
                <a:cs typeface="Open Sans Light" panose="020B0306030504020204" pitchFamily="34" charset="0"/>
              </a:rPr>
              <a:t> </a:t>
            </a:r>
            <a:r>
              <a:rPr lang="x-es-XL" sz="3200" b="0" i="0" u="none" baseline="0" dirty="0">
                <a:latin typeface="Open Sans Light" panose="020B0306030504020204" pitchFamily="34" charset="0"/>
                <a:ea typeface="Open Sans Light" panose="020B0306030504020204" pitchFamily="34" charset="0"/>
                <a:cs typeface="Open Sans Light" panose="020B0306030504020204" pitchFamily="34" charset="0"/>
              </a:rPr>
              <a:t>Asesoramiento</a:t>
            </a:r>
          </a:p>
        </p:txBody>
      </p:sp>
      <p:sp>
        <p:nvSpPr>
          <p:cNvPr id="9" name="TextBox 8">
            <a:extLst>
              <a:ext uri="{FF2B5EF4-FFF2-40B4-BE49-F238E27FC236}">
                <a16:creationId xmlns:a16="http://schemas.microsoft.com/office/drawing/2014/main" id="{77F17AC8-8C10-D6D5-AB94-A6CDAFE47CE8}"/>
              </a:ext>
            </a:extLst>
          </p:cNvPr>
          <p:cNvSpPr txBox="1"/>
          <p:nvPr/>
        </p:nvSpPr>
        <p:spPr>
          <a:xfrm>
            <a:off x="1309507" y="2398615"/>
            <a:ext cx="3895541" cy="2308324"/>
          </a:xfrm>
          <a:prstGeom prst="rect">
            <a:avLst/>
          </a:prstGeom>
          <a:noFill/>
        </p:spPr>
        <p:txBody>
          <a:bodyPr wrap="square">
            <a:spAutoFit/>
          </a:bodyPr>
          <a:lstStyle/>
          <a:p>
            <a:pPr algn="l" rtl="0">
              <a:spcAft>
                <a:spcPts val="400"/>
              </a:spcAft>
            </a:pPr>
            <a:r>
              <a:rPr lang="x-es-XL" sz="3600" b="0" i="0" u="none" baseline="0">
                <a:latin typeface="Open Sans Light" panose="020B0306030504020204" pitchFamily="34" charset="0"/>
                <a:ea typeface="Open Sans Light" panose="020B0306030504020204" pitchFamily="34" charset="0"/>
                <a:cs typeface="Open Sans Light" panose="020B0306030504020204" pitchFamily="34" charset="0"/>
              </a:rPr>
              <a:t>Asesorar a los socios de Rotary durante todo el ciclo del proyecto</a:t>
            </a:r>
          </a:p>
        </p:txBody>
      </p:sp>
      <p:sp>
        <p:nvSpPr>
          <p:cNvPr id="8" name="Rectangle 7">
            <a:extLst>
              <a:ext uri="{FF2B5EF4-FFF2-40B4-BE49-F238E27FC236}">
                <a16:creationId xmlns:a16="http://schemas.microsoft.com/office/drawing/2014/main" id="{518B80B5-4B92-B716-379A-F52A5772D4DA}"/>
              </a:ext>
            </a:extLst>
          </p:cNvPr>
          <p:cNvSpPr/>
          <p:nvPr/>
        </p:nvSpPr>
        <p:spPr>
          <a:xfrm>
            <a:off x="5370653" y="1145894"/>
            <a:ext cx="2291788" cy="5704126"/>
          </a:xfrm>
          <a:prstGeom prst="rect">
            <a:avLst/>
          </a:prstGeom>
          <a:solidFill>
            <a:srgbClr val="FED1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graphicFrame>
        <p:nvGraphicFramePr>
          <p:cNvPr id="6" name="Diagram 5">
            <a:extLst>
              <a:ext uri="{FF2B5EF4-FFF2-40B4-BE49-F238E27FC236}">
                <a16:creationId xmlns:a16="http://schemas.microsoft.com/office/drawing/2014/main" id="{9F0A4A81-4AC3-EF0E-0449-EDF07B325E27}"/>
              </a:ext>
            </a:extLst>
          </p:cNvPr>
          <p:cNvGraphicFramePr/>
          <p:nvPr>
            <p:extLst>
              <p:ext uri="{D42A27DB-BD31-4B8C-83A1-F6EECF244321}">
                <p14:modId xmlns:p14="http://schemas.microsoft.com/office/powerpoint/2010/main" val="3224189474"/>
              </p:ext>
            </p:extLst>
          </p:nvPr>
        </p:nvGraphicFramePr>
        <p:xfrm>
          <a:off x="4226751" y="1096467"/>
          <a:ext cx="9623706" cy="5704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88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yellow and blue rectangle with icons&#10;&#10;Description automatically generated">
            <a:extLst>
              <a:ext uri="{FF2B5EF4-FFF2-40B4-BE49-F238E27FC236}">
                <a16:creationId xmlns:a16="http://schemas.microsoft.com/office/drawing/2014/main" id="{B73BCA6A-3ED6-D4DB-706E-CC6EF4F3B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2303736" y="2143661"/>
            <a:ext cx="9311090" cy="2554545"/>
          </a:xfrm>
          <a:prstGeom prst="rect">
            <a:avLst/>
          </a:prstGeom>
          <a:noFill/>
        </p:spPr>
        <p:txBody>
          <a:bodyPr wrap="square">
            <a:spAutoFit/>
          </a:bodyPr>
          <a:lstStyle/>
          <a:p>
            <a:pPr algn="l" rtl="0"/>
            <a:r>
              <a:rPr lang="x-es-XL" sz="8000" b="0" i="0" u="none" baseline="0" dirty="0">
                <a:latin typeface="Open Sans Light" panose="020B0306030504020204" pitchFamily="34" charset="0"/>
                <a:ea typeface="Open Sans Light" panose="020B0306030504020204" pitchFamily="34" charset="0"/>
                <a:cs typeface="Open Sans Light" panose="020B0306030504020204" pitchFamily="34" charset="0"/>
              </a:rPr>
              <a:t>¿Necesitan ayuda con un proyecto?</a:t>
            </a:r>
          </a:p>
        </p:txBody>
      </p:sp>
    </p:spTree>
    <p:extLst>
      <p:ext uri="{BB962C8B-B14F-4D97-AF65-F5344CB8AC3E}">
        <p14:creationId xmlns:p14="http://schemas.microsoft.com/office/powerpoint/2010/main" val="323590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a imagen que incluye captura de pantalla, símbolo, diseño&#10;&#10;Descripción generada automáticamente">
            <a:extLst>
              <a:ext uri="{FF2B5EF4-FFF2-40B4-BE49-F238E27FC236}">
                <a16:creationId xmlns:a16="http://schemas.microsoft.com/office/drawing/2014/main" id="{F5D619DF-DB89-A291-3761-311AFE85F399}"/>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ED383C-D11A-2C09-3056-2720194FF9FA}"/>
              </a:ext>
            </a:extLst>
          </p:cNvPr>
          <p:cNvSpPr txBox="1"/>
          <p:nvPr/>
        </p:nvSpPr>
        <p:spPr>
          <a:xfrm>
            <a:off x="2300244" y="532707"/>
            <a:ext cx="7331143" cy="769441"/>
          </a:xfrm>
          <a:prstGeom prst="rect">
            <a:avLst/>
          </a:prstGeom>
          <a:noFill/>
        </p:spPr>
        <p:txBody>
          <a:bodyPr wrap="square" rtlCol="0">
            <a:spAutoFit/>
          </a:bodyPr>
          <a:lstStyle/>
          <a:p>
            <a:pPr algn="l" rtl="0"/>
            <a:r>
              <a:rPr lang="x-es-XL" sz="4400" b="0" i="0" u="none" baseline="0" dirty="0">
                <a:latin typeface="Open Sans Light" panose="020B0306030504020204" pitchFamily="34" charset="0"/>
                <a:ea typeface="Open Sans Light" panose="020B0306030504020204" pitchFamily="34" charset="0"/>
                <a:cs typeface="Open Sans Light" panose="020B0306030504020204" pitchFamily="34" charset="0"/>
              </a:rPr>
              <a:t>CÓMO BUSCAR ASESORES</a:t>
            </a:r>
          </a:p>
        </p:txBody>
      </p:sp>
      <p:pic>
        <p:nvPicPr>
          <p:cNvPr id="6" name="Picture 2">
            <a:extLst>
              <a:ext uri="{FF2B5EF4-FFF2-40B4-BE49-F238E27FC236}">
                <a16:creationId xmlns:a16="http://schemas.microsoft.com/office/drawing/2014/main" id="{A3130EA9-C107-C5EF-D573-EDAFBCF77A01}"/>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977" r="5831"/>
          <a:stretch/>
        </p:blipFill>
        <p:spPr bwMode="auto">
          <a:xfrm>
            <a:off x="6262577" y="1353858"/>
            <a:ext cx="5816700" cy="2617859"/>
          </a:xfrm>
          <a:prstGeom prst="rect">
            <a:avLst/>
          </a:prstGeom>
          <a:noFill/>
          <a:ln>
            <a:solidFill>
              <a:srgbClr val="AFDFE1"/>
            </a:solidFill>
          </a:ln>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53F9338-ECF8-7EC9-94BC-D0DED9298478}"/>
              </a:ext>
            </a:extLst>
          </p:cNvPr>
          <p:cNvGrpSpPr/>
          <p:nvPr/>
        </p:nvGrpSpPr>
        <p:grpSpPr>
          <a:xfrm>
            <a:off x="5525711" y="3662061"/>
            <a:ext cx="6298380" cy="2998879"/>
            <a:chOff x="4192435" y="1699001"/>
            <a:chExt cx="7824384" cy="3725463"/>
          </a:xfrm>
        </p:grpSpPr>
        <p:pic>
          <p:nvPicPr>
            <p:cNvPr id="8" name="Picture 7">
              <a:extLst>
                <a:ext uri="{FF2B5EF4-FFF2-40B4-BE49-F238E27FC236}">
                  <a16:creationId xmlns:a16="http://schemas.microsoft.com/office/drawing/2014/main" id="{17AF15AF-EBA7-1D7D-D210-49E3155B4528}"/>
                </a:ext>
              </a:extLst>
            </p:cNvPr>
            <p:cNvPicPr>
              <a:picLocks noChangeAspect="1"/>
            </p:cNvPicPr>
            <p:nvPr/>
          </p:nvPicPr>
          <p:blipFill>
            <a:blip r:embed="rId5"/>
            <a:stretch>
              <a:fillRect/>
            </a:stretch>
          </p:blipFill>
          <p:spPr>
            <a:xfrm>
              <a:off x="4192435" y="1699001"/>
              <a:ext cx="7824384" cy="3725463"/>
            </a:xfrm>
            <a:prstGeom prst="rect">
              <a:avLst/>
            </a:prstGeom>
            <a:ln>
              <a:solidFill>
                <a:srgbClr val="AFDFE1"/>
              </a:solidFill>
            </a:ln>
          </p:spPr>
        </p:pic>
        <p:sp>
          <p:nvSpPr>
            <p:cNvPr id="9" name="Oval 8">
              <a:extLst>
                <a:ext uri="{FF2B5EF4-FFF2-40B4-BE49-F238E27FC236}">
                  <a16:creationId xmlns:a16="http://schemas.microsoft.com/office/drawing/2014/main" id="{DE218B2F-4DAF-56C6-26BE-77574C0F4081}"/>
                </a:ext>
              </a:extLst>
            </p:cNvPr>
            <p:cNvSpPr/>
            <p:nvPr/>
          </p:nvSpPr>
          <p:spPr>
            <a:xfrm>
              <a:off x="9292856" y="4455042"/>
              <a:ext cx="2349795" cy="584791"/>
            </a:xfrm>
            <a:prstGeom prst="ellipse">
              <a:avLst/>
            </a:prstGeom>
            <a:noFill/>
            <a:ln w="38100">
              <a:solidFill>
                <a:srgbClr val="AFDF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grpSp>
      <p:sp>
        <p:nvSpPr>
          <p:cNvPr id="4" name="TextBox 3">
            <a:extLst>
              <a:ext uri="{FF2B5EF4-FFF2-40B4-BE49-F238E27FC236}">
                <a16:creationId xmlns:a16="http://schemas.microsoft.com/office/drawing/2014/main" id="{6EB4DF22-2111-6F16-73C2-790743BF4F97}"/>
              </a:ext>
            </a:extLst>
          </p:cNvPr>
          <p:cNvSpPr txBox="1"/>
          <p:nvPr/>
        </p:nvSpPr>
        <p:spPr>
          <a:xfrm>
            <a:off x="985279" y="2202002"/>
            <a:ext cx="4540432" cy="3539430"/>
          </a:xfrm>
          <a:prstGeom prst="rect">
            <a:avLst/>
          </a:prstGeom>
          <a:noFill/>
        </p:spPr>
        <p:txBody>
          <a:bodyPr wrap="square">
            <a:spAutoFit/>
          </a:bodyPr>
          <a:lstStyle/>
          <a:p>
            <a:pPr algn="l" rtl="0"/>
            <a:r>
              <a:rPr lang="x-es-XL" sz="2800" b="0" i="0" u="none" baseline="0">
                <a:latin typeface="Open Sans Light" panose="020B0306030504020204" pitchFamily="34" charset="0"/>
                <a:ea typeface="Open Sans Light" panose="020B0306030504020204" pitchFamily="34" charset="0"/>
                <a:cs typeface="Open Sans Light" panose="020B0306030504020204" pitchFamily="34" charset="0"/>
              </a:rPr>
              <a:t>Red distrital de recursos</a:t>
            </a:r>
          </a:p>
          <a:p>
            <a:endParaRPr lang="x-es-XL" sz="2800">
              <a:latin typeface="Open Sans Light" panose="020B0306030504020204" pitchFamily="34" charset="0"/>
              <a:ea typeface="Open Sans Light" panose="020B0306030504020204" pitchFamily="34" charset="0"/>
              <a:cs typeface="Open Sans Light" panose="020B0306030504020204" pitchFamily="34" charset="0"/>
            </a:endParaRPr>
          </a:p>
          <a:p>
            <a:pPr algn="l" rtl="0"/>
            <a:r>
              <a:rPr lang="x-es-XL" sz="2800" b="0" i="0" u="none" baseline="0">
                <a:latin typeface="Open Sans Light" panose="020B0306030504020204" pitchFamily="34" charset="0"/>
                <a:ea typeface="Open Sans Light" panose="020B0306030504020204" pitchFamily="34" charset="0"/>
                <a:cs typeface="Open Sans Light" panose="020B0306030504020204" pitchFamily="34" charset="0"/>
              </a:rPr>
              <a:t>Mi Rotary</a:t>
            </a:r>
          </a:p>
          <a:p>
            <a:pPr marL="457200" indent="-457200" algn="l" rtl="0">
              <a:buFont typeface="Arial" panose="020B0604020202020204" pitchFamily="34" charset="0"/>
              <a:buChar char="•"/>
            </a:pPr>
            <a:r>
              <a:rPr lang="x-es-XL" sz="2800" b="0" i="0" u="none" baseline="0">
                <a:latin typeface="Open Sans Light" panose="020B0306030504020204" pitchFamily="34" charset="0"/>
                <a:ea typeface="Open Sans Light" panose="020B0306030504020204" pitchFamily="34" charset="0"/>
                <a:cs typeface="Open Sans Light" panose="020B0306030504020204" pitchFamily="34" charset="0"/>
              </a:rPr>
              <a:t>Informe sobre los miembros del Cadre</a:t>
            </a:r>
          </a:p>
          <a:p>
            <a:pPr marL="457200" indent="-457200" algn="l" rtl="0">
              <a:buFont typeface="Arial" panose="020B0604020202020204" pitchFamily="34" charset="0"/>
              <a:buChar char="•"/>
            </a:pPr>
            <a:r>
              <a:rPr lang="x-es-XL" sz="2800" b="0" i="0" u="none" baseline="0">
                <a:latin typeface="Open Sans Light" panose="020B0306030504020204" pitchFamily="34" charset="0"/>
                <a:ea typeface="Open Sans Light" panose="020B0306030504020204" pitchFamily="34" charset="0"/>
                <a:cs typeface="Open Sans Light" panose="020B0306030504020204" pitchFamily="34" charset="0"/>
              </a:rPr>
              <a:t>Directorio de líderes del Cadre</a:t>
            </a:r>
          </a:p>
          <a:p>
            <a:endParaRPr lang="x-es-XL" sz="2800">
              <a:latin typeface="Open Sans Light" panose="020B0306030504020204" pitchFamily="34" charset="0"/>
              <a:ea typeface="Open Sans Light" panose="020B0306030504020204" pitchFamily="34" charset="0"/>
              <a:cs typeface="Open Sans Light" panose="020B0306030504020204" pitchFamily="34" charset="0"/>
            </a:endParaRPr>
          </a:p>
          <a:p>
            <a:pPr algn="l" rtl="0"/>
            <a:r>
              <a:rPr lang="x-es-XL" sz="2800" b="0" i="0" u="none" baseline="0">
                <a:latin typeface="Open Sans Light" panose="020B0306030504020204" pitchFamily="34" charset="0"/>
                <a:ea typeface="Open Sans Light" panose="020B0306030504020204" pitchFamily="34" charset="0"/>
                <a:cs typeface="Open Sans Light" panose="020B0306030504020204" pitchFamily="34" charset="0"/>
              </a:rPr>
              <a:t>cadre@rotary.org</a:t>
            </a:r>
          </a:p>
        </p:txBody>
      </p:sp>
    </p:spTree>
    <p:extLst>
      <p:ext uri="{BB962C8B-B14F-4D97-AF65-F5344CB8AC3E}">
        <p14:creationId xmlns:p14="http://schemas.microsoft.com/office/powerpoint/2010/main" val="55892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 rectángulo amarillo y azul&#10;&#10;Descripción generada automáticamente con baja confianza.">
            <a:extLst>
              <a:ext uri="{FF2B5EF4-FFF2-40B4-BE49-F238E27FC236}">
                <a16:creationId xmlns:a16="http://schemas.microsoft.com/office/drawing/2014/main" id="{117E59E9-C9C3-1610-C346-3977AD67C37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995B56-5D48-A14D-7F90-F0FDAABB8A15}"/>
              </a:ext>
            </a:extLst>
          </p:cNvPr>
          <p:cNvSpPr txBox="1"/>
          <p:nvPr/>
        </p:nvSpPr>
        <p:spPr>
          <a:xfrm>
            <a:off x="2319786" y="486080"/>
            <a:ext cx="7464293" cy="646331"/>
          </a:xfrm>
          <a:prstGeom prst="rect">
            <a:avLst/>
          </a:prstGeom>
          <a:noFill/>
        </p:spPr>
        <p:txBody>
          <a:bodyPr wrap="square" rtlCol="0">
            <a:spAutoFit/>
          </a:bodyPr>
          <a:lstStyle/>
          <a:p>
            <a:pPr algn="l" rtl="0"/>
            <a:r>
              <a:rPr lang="x-es-XL" sz="3600" b="0" i="0" u="none" baseline="0" dirty="0">
                <a:latin typeface="Open Sans Light" panose="020B0306030504020204" pitchFamily="34" charset="0"/>
                <a:ea typeface="Open Sans Light" panose="020B0306030504020204" pitchFamily="34" charset="0"/>
                <a:cs typeface="Open Sans Light" panose="020B0306030504020204" pitchFamily="34" charset="0"/>
              </a:rPr>
              <a:t>OTRO APOYO QUE PROPORCIONA</a:t>
            </a:r>
          </a:p>
        </p:txBody>
      </p:sp>
      <p:sp>
        <p:nvSpPr>
          <p:cNvPr id="9" name="TextBox 8">
            <a:extLst>
              <a:ext uri="{FF2B5EF4-FFF2-40B4-BE49-F238E27FC236}">
                <a16:creationId xmlns:a16="http://schemas.microsoft.com/office/drawing/2014/main" id="{77F17AC8-8C10-D6D5-AB94-A6CDAFE47CE8}"/>
              </a:ext>
            </a:extLst>
          </p:cNvPr>
          <p:cNvSpPr txBox="1"/>
          <p:nvPr/>
        </p:nvSpPr>
        <p:spPr>
          <a:xfrm>
            <a:off x="1098240" y="1872020"/>
            <a:ext cx="4589328" cy="3847207"/>
          </a:xfrm>
          <a:prstGeom prst="rect">
            <a:avLst/>
          </a:prstGeom>
          <a:noFill/>
        </p:spPr>
        <p:txBody>
          <a:bodyPr wrap="square">
            <a:spAutoFit/>
          </a:bodyPr>
          <a:lstStyle/>
          <a:p>
            <a:pPr marL="457200" indent="-457200" algn="l" rtl="0">
              <a:spcAft>
                <a:spcPts val="600"/>
              </a:spcAft>
              <a:buFont typeface="Arial" panose="020B0604020202020204" pitchFamily="34" charset="0"/>
              <a:buChar char="•"/>
            </a:pPr>
            <a:r>
              <a:rPr lang="x-es-XL" sz="2600" b="0" i="0" u="none" baseline="0" dirty="0">
                <a:latin typeface="Open Sans Light" panose="020B0306030504020204" pitchFamily="34" charset="0"/>
                <a:ea typeface="Open Sans Light" panose="020B0306030504020204" pitchFamily="34" charset="0"/>
                <a:cs typeface="Open Sans Light" panose="020B0306030504020204" pitchFamily="34" charset="0"/>
              </a:rPr>
              <a:t>Desarrollo de recursos en el ámbito local</a:t>
            </a:r>
          </a:p>
          <a:p>
            <a:pPr marL="457200" indent="-457200" algn="l" rtl="0">
              <a:spcAft>
                <a:spcPts val="600"/>
              </a:spcAft>
              <a:buFont typeface="Arial" panose="020B0604020202020204" pitchFamily="34" charset="0"/>
              <a:buChar char="•"/>
            </a:pPr>
            <a:r>
              <a:rPr lang="x-es-XL" sz="2600" b="0" i="0" u="none" baseline="0" dirty="0">
                <a:latin typeface="Open Sans Light" panose="020B0306030504020204" pitchFamily="34" charset="0"/>
                <a:ea typeface="Open Sans Light" panose="020B0306030504020204" pitchFamily="34" charset="0"/>
                <a:cs typeface="Open Sans Light" panose="020B0306030504020204" pitchFamily="34" charset="0"/>
              </a:rPr>
              <a:t>Facilitación de sesiones de aprendizaje en eventos regionales y distritales</a:t>
            </a:r>
          </a:p>
          <a:p>
            <a:pPr marL="457200" indent="-457200" algn="l" rtl="0">
              <a:spcAft>
                <a:spcPts val="600"/>
              </a:spcAft>
              <a:buFont typeface="Arial" panose="020B0604020202020204" pitchFamily="34" charset="0"/>
              <a:buChar char="•"/>
            </a:pPr>
            <a:r>
              <a:rPr lang="x-es-XL" sz="2600" b="0" i="0" u="none" baseline="0" dirty="0">
                <a:latin typeface="Open Sans Light" panose="020B0306030504020204" pitchFamily="34" charset="0"/>
                <a:ea typeface="Open Sans Light" panose="020B0306030504020204" pitchFamily="34" charset="0"/>
                <a:cs typeface="Open Sans Light" panose="020B0306030504020204" pitchFamily="34" charset="0"/>
              </a:rPr>
              <a:t>Apoyo a las redes distritales de recursos y los procesos de concesión de subvenciones</a:t>
            </a:r>
          </a:p>
        </p:txBody>
      </p:sp>
      <p:pic>
        <p:nvPicPr>
          <p:cNvPr id="2" name="Picture 1">
            <a:extLst>
              <a:ext uri="{FF2B5EF4-FFF2-40B4-BE49-F238E27FC236}">
                <a16:creationId xmlns:a16="http://schemas.microsoft.com/office/drawing/2014/main" id="{5EEA1096-4CAB-36BE-BA8E-E72874252AB4}"/>
              </a:ext>
            </a:extLst>
          </p:cNvPr>
          <p:cNvPicPr>
            <a:picLocks noChangeAspect="1"/>
          </p:cNvPicPr>
          <p:nvPr/>
        </p:nvPicPr>
        <p:blipFill rotWithShape="1">
          <a:blip r:embed="rId4">
            <a:extLst>
              <a:ext uri="{28A0092B-C50C-407E-A947-70E740481C1C}">
                <a14:useLocalDpi xmlns:a14="http://schemas.microsoft.com/office/drawing/2010/main" val="0"/>
              </a:ext>
            </a:extLst>
          </a:blip>
          <a:srcRect l="4928" r="520"/>
          <a:stretch/>
        </p:blipFill>
        <p:spPr>
          <a:xfrm>
            <a:off x="5841749" y="1492455"/>
            <a:ext cx="5520912" cy="4894705"/>
          </a:xfrm>
          <a:prstGeom prst="flowChartConnector">
            <a:avLst/>
          </a:prstGeom>
          <a:ln w="57150">
            <a:solidFill>
              <a:srgbClr val="00ACBA"/>
            </a:solidFill>
          </a:ln>
        </p:spPr>
      </p:pic>
    </p:spTree>
    <p:extLst>
      <p:ext uri="{BB962C8B-B14F-4D97-AF65-F5344CB8AC3E}">
        <p14:creationId xmlns:p14="http://schemas.microsoft.com/office/powerpoint/2010/main" val="169066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yellow and blue rectangle with icons&#10;&#10;Description automatically generated">
            <a:extLst>
              <a:ext uri="{FF2B5EF4-FFF2-40B4-BE49-F238E27FC236}">
                <a16:creationId xmlns:a16="http://schemas.microsoft.com/office/drawing/2014/main" id="{B59C884B-1D7D-8B6F-FFE7-006B295DA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1426464" y="2143661"/>
            <a:ext cx="10188362" cy="1862048"/>
          </a:xfrm>
          <a:prstGeom prst="rect">
            <a:avLst/>
          </a:prstGeom>
          <a:noFill/>
        </p:spPr>
        <p:txBody>
          <a:bodyPr wrap="square">
            <a:spAutoFit/>
          </a:bodyPr>
          <a:lstStyle/>
          <a:p>
            <a:pPr algn="l" rtl="0"/>
            <a:r>
              <a:rPr lang="x-es-XL" sz="11500" b="0" i="0" u="none" baseline="0" dirty="0">
                <a:latin typeface="Open Sans Light" panose="020B0306030504020204" pitchFamily="34" charset="0"/>
                <a:ea typeface="Open Sans Light" panose="020B0306030504020204" pitchFamily="34" charset="0"/>
                <a:cs typeface="Open Sans Light" panose="020B0306030504020204" pitchFamily="34" charset="0"/>
              </a:rPr>
              <a:t>¿PREGUNTAS?</a:t>
            </a:r>
          </a:p>
        </p:txBody>
      </p:sp>
    </p:spTree>
    <p:extLst>
      <p:ext uri="{BB962C8B-B14F-4D97-AF65-F5344CB8AC3E}">
        <p14:creationId xmlns:p14="http://schemas.microsoft.com/office/powerpoint/2010/main" val="117720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yellow and blue rectangle with icons&#10;&#10;Description automatically generated">
            <a:extLst>
              <a:ext uri="{FF2B5EF4-FFF2-40B4-BE49-F238E27FC236}">
                <a16:creationId xmlns:a16="http://schemas.microsoft.com/office/drawing/2014/main" id="{49BABFCB-E681-2390-78B4-23CB7C8FB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1981103" y="1398304"/>
            <a:ext cx="9522050" cy="3502562"/>
          </a:xfrm>
          <a:prstGeom prst="rect">
            <a:avLst/>
          </a:prstGeom>
          <a:noFill/>
        </p:spPr>
        <p:txBody>
          <a:bodyPr wrap="square">
            <a:spAutoFit/>
          </a:bodyPr>
          <a:lstStyle/>
          <a:p>
            <a:pPr algn="l" rtl="0"/>
            <a:r>
              <a:rPr lang="x-es-XL" sz="8800" b="0" i="0" u="none" baseline="0" dirty="0">
                <a:latin typeface="Open Sans Light" panose="020B0306030504020204" pitchFamily="34" charset="0"/>
                <a:ea typeface="Open Sans Light" panose="020B0306030504020204" pitchFamily="34" charset="0"/>
                <a:cs typeface="Open Sans Light" panose="020B0306030504020204" pitchFamily="34" charset="0"/>
              </a:rPr>
              <a:t>MUCHAS GRACIAS</a:t>
            </a:r>
          </a:p>
          <a:p>
            <a:pPr algn="r" rtl="0"/>
            <a:r>
              <a:rPr lang="x-es-XL" sz="4000" b="0"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cadre@rotary.org</a:t>
            </a:r>
            <a:r>
              <a:rPr lang="x-es-XL" sz="4000" b="0"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 </a:t>
            </a:r>
            <a:r>
              <a:rPr lang="x-es-XL" sz="4000" b="0" i="0" u="none" baseline="0" dirty="0">
                <a:latin typeface="Open Sans Light" panose="020B0306030504020204" pitchFamily="34" charset="0"/>
                <a:ea typeface="Open Sans Light" panose="020B0306030504020204" pitchFamily="34" charset="0"/>
                <a:cs typeface="Open Sans Light" panose="020B0306030504020204" pitchFamily="34" charset="0"/>
              </a:rPr>
              <a:t>para hablar con el</a:t>
            </a:r>
            <a:r>
              <a:rPr lang="en-US" sz="4000" b="0" i="0" u="none" baseline="0" dirty="0">
                <a:latin typeface="Open Sans Light" panose="020B0306030504020204" pitchFamily="34" charset="0"/>
                <a:ea typeface="Open Sans Light" panose="020B0306030504020204" pitchFamily="34" charset="0"/>
                <a:cs typeface="Open Sans Light" panose="020B0306030504020204" pitchFamily="34" charset="0"/>
              </a:rPr>
              <a:t> </a:t>
            </a:r>
            <a:r>
              <a:rPr lang="x-es-XL" sz="4000" b="0" i="0" u="none" baseline="0" dirty="0">
                <a:latin typeface="Open Sans Light" panose="020B0306030504020204" pitchFamily="34" charset="0"/>
                <a:ea typeface="Open Sans Light" panose="020B0306030504020204" pitchFamily="34" charset="0"/>
                <a:cs typeface="Open Sans Light" panose="020B0306030504020204" pitchFamily="34" charset="0"/>
              </a:rPr>
              <a:t>personal de Rotary</a:t>
            </a:r>
          </a:p>
          <a:p>
            <a:pPr algn="r" rtl="0">
              <a:lnSpc>
                <a:spcPct val="150000"/>
              </a:lnSpc>
            </a:pPr>
            <a:r>
              <a:rPr lang="x-es-XL" sz="4000" b="0"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Directorio de líderes del Cadre</a:t>
            </a:r>
            <a:endParaRPr lang="x-es-XL" altLang="en-US" sz="400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717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a imagen que incluye captura de pantalla, gráficos, logotipo, diseño gráfico&#10;&#10;Descripción generada automáticamente">
            <a:extLst>
              <a:ext uri="{FF2B5EF4-FFF2-40B4-BE49-F238E27FC236}">
                <a16:creationId xmlns:a16="http://schemas.microsoft.com/office/drawing/2014/main" id="{A0C61950-C404-A1FD-17CF-0FDECE51C24A}"/>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9314CB-984B-148C-627E-C8954A800EEA}"/>
              </a:ext>
            </a:extLst>
          </p:cNvPr>
          <p:cNvSpPr txBox="1"/>
          <p:nvPr/>
        </p:nvSpPr>
        <p:spPr>
          <a:xfrm>
            <a:off x="309092" y="2725057"/>
            <a:ext cx="8439491" cy="2862322"/>
          </a:xfrm>
          <a:prstGeom prst="rect">
            <a:avLst/>
          </a:prstGeom>
          <a:noFill/>
        </p:spPr>
        <p:txBody>
          <a:bodyPr wrap="square" rtlCol="0">
            <a:spAutoFit/>
          </a:bodyPr>
          <a:lstStyle/>
          <a:p>
            <a:pPr algn="l" rtl="0"/>
            <a:r>
              <a:rPr lang="x-es-XL" sz="6000" b="0" i="0" u="none" baseline="0" dirty="0">
                <a:latin typeface="Open Sans Light" panose="020B0306030504020204" pitchFamily="34" charset="0"/>
                <a:ea typeface="Open Sans Light" panose="020B0306030504020204" pitchFamily="34" charset="0"/>
                <a:cs typeface="Open Sans Light" panose="020B0306030504020204" pitchFamily="34" charset="0"/>
              </a:rPr>
              <a:t>[NOMBRE DEL PRESENTADOR</a:t>
            </a:r>
          </a:p>
          <a:p>
            <a:pPr algn="l" rtl="0"/>
            <a:r>
              <a:rPr lang="x-es-XL" sz="6000" b="0" i="0" u="none" baseline="0" dirty="0">
                <a:latin typeface="Open Sans Light" panose="020B0306030504020204" pitchFamily="34" charset="0"/>
                <a:ea typeface="Open Sans Light" panose="020B0306030504020204" pitchFamily="34" charset="0"/>
                <a:cs typeface="Open Sans Light" panose="020B0306030504020204" pitchFamily="34" charset="0"/>
              </a:rPr>
              <a:t>O PRESENTADORA]</a:t>
            </a:r>
          </a:p>
        </p:txBody>
      </p:sp>
      <p:sp>
        <p:nvSpPr>
          <p:cNvPr id="5" name="Oval 4">
            <a:extLst>
              <a:ext uri="{FF2B5EF4-FFF2-40B4-BE49-F238E27FC236}">
                <a16:creationId xmlns:a16="http://schemas.microsoft.com/office/drawing/2014/main" id="{8630013A-5065-B6CA-6DBA-CA713C12DA01}"/>
              </a:ext>
            </a:extLst>
          </p:cNvPr>
          <p:cNvSpPr/>
          <p:nvPr/>
        </p:nvSpPr>
        <p:spPr>
          <a:xfrm>
            <a:off x="7998372" y="1734207"/>
            <a:ext cx="3626069" cy="36260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8" name="Oval 7">
            <a:extLst>
              <a:ext uri="{FF2B5EF4-FFF2-40B4-BE49-F238E27FC236}">
                <a16:creationId xmlns:a16="http://schemas.microsoft.com/office/drawing/2014/main" id="{5C9FBDEF-B2E3-BC43-ED77-95CB2B8FB8F6}"/>
              </a:ext>
            </a:extLst>
          </p:cNvPr>
          <p:cNvSpPr/>
          <p:nvPr/>
        </p:nvSpPr>
        <p:spPr>
          <a:xfrm>
            <a:off x="7998372" y="1870841"/>
            <a:ext cx="4193628" cy="41936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11" name="Oval 10">
            <a:extLst>
              <a:ext uri="{FF2B5EF4-FFF2-40B4-BE49-F238E27FC236}">
                <a16:creationId xmlns:a16="http://schemas.microsoft.com/office/drawing/2014/main" id="{0688C83D-E78F-CA9E-9271-5DC0DAE3F2F3}"/>
              </a:ext>
            </a:extLst>
          </p:cNvPr>
          <p:cNvSpPr/>
          <p:nvPr/>
        </p:nvSpPr>
        <p:spPr>
          <a:xfrm>
            <a:off x="6676484" y="1187668"/>
            <a:ext cx="4719145" cy="471914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Tree>
    <p:extLst>
      <p:ext uri="{BB962C8B-B14F-4D97-AF65-F5344CB8AC3E}">
        <p14:creationId xmlns:p14="http://schemas.microsoft.com/office/powerpoint/2010/main" val="200478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blue and yellow rectangular sign with white text&#10;&#10;Description automatically generated">
            <a:extLst>
              <a:ext uri="{FF2B5EF4-FFF2-40B4-BE49-F238E27FC236}">
                <a16:creationId xmlns:a16="http://schemas.microsoft.com/office/drawing/2014/main" id="{A8655B4B-88EB-C591-CFE4-087D6BCEA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0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1F99F2-3F74-326C-4CC7-33C8AA0EDAC6}"/>
              </a:ext>
            </a:extLst>
          </p:cNvPr>
          <p:cNvSpPr/>
          <p:nvPr/>
        </p:nvSpPr>
        <p:spPr>
          <a:xfrm>
            <a:off x="7437120" y="1150570"/>
            <a:ext cx="4754880" cy="5852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pic>
        <p:nvPicPr>
          <p:cNvPr id="8" name="Online Media 7">
            <a:hlinkClick r:id="" action="ppaction://media"/>
            <a:extLst>
              <a:ext uri="{FF2B5EF4-FFF2-40B4-BE49-F238E27FC236}">
                <a16:creationId xmlns:a16="http://schemas.microsoft.com/office/drawing/2014/main" id="{D6E37E04-6CD2-FFBA-B017-AD1B19BD82DB}"/>
              </a:ext>
            </a:extLst>
          </p:cNvPr>
          <p:cNvPicPr>
            <a:picLocks noRot="1" noChangeAspect="1"/>
          </p:cNvPicPr>
          <p:nvPr>
            <a:videoFile r:link="rId1"/>
          </p:nvPr>
        </p:nvPicPr>
        <p:blipFill>
          <a:blip r:embed="rId4"/>
          <a:srcRect/>
          <a:stretch/>
        </p:blipFill>
        <p:spPr>
          <a:xfrm>
            <a:off x="30591" y="0"/>
            <a:ext cx="12130817" cy="6858000"/>
          </a:xfrm>
          <a:prstGeom prst="rect">
            <a:avLst/>
          </a:prstGeom>
        </p:spPr>
      </p:pic>
    </p:spTree>
    <p:extLst>
      <p:ext uri="{BB962C8B-B14F-4D97-AF65-F5344CB8AC3E}">
        <p14:creationId xmlns:p14="http://schemas.microsoft.com/office/powerpoint/2010/main" val="36260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a imagen que incluye captura de pantalla, gráficos, diseño gráfico, aqua&#10;&#10;Descripción generada automáticamente">
            <a:extLst>
              <a:ext uri="{FF2B5EF4-FFF2-40B4-BE49-F238E27FC236}">
                <a16:creationId xmlns:a16="http://schemas.microsoft.com/office/drawing/2014/main" id="{C9166C22-5342-5E8E-C4AD-96A5D862BDF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47FFA11-1AB7-A0BA-20F5-11FC46C7AB12}"/>
              </a:ext>
            </a:extLst>
          </p:cNvPr>
          <p:cNvSpPr txBox="1"/>
          <p:nvPr/>
        </p:nvSpPr>
        <p:spPr>
          <a:xfrm>
            <a:off x="1683459" y="2208216"/>
            <a:ext cx="5324118" cy="2862322"/>
          </a:xfrm>
          <a:prstGeom prst="rect">
            <a:avLst/>
          </a:prstGeom>
          <a:noFill/>
        </p:spPr>
        <p:txBody>
          <a:bodyPr wrap="square" rtlCol="0">
            <a:spAutoFit/>
          </a:bodyPr>
          <a:lstStyle/>
          <a:p>
            <a:pPr algn="l" rtl="0"/>
            <a:r>
              <a:rPr lang="x-es-XL" sz="3600" b="0" i="0" u="none" baseline="0">
                <a:latin typeface="Open Sans Light" panose="020B0306030504020204" pitchFamily="34" charset="0"/>
                <a:ea typeface="Open Sans Light" panose="020B0306030504020204" pitchFamily="34" charset="0"/>
                <a:cs typeface="Open Sans Light" panose="020B0306030504020204" pitchFamily="34" charset="0"/>
              </a:rPr>
              <a:t>Socios de Rotary </a:t>
            </a:r>
            <a:r>
              <a:rPr lang="x-es-XL" sz="3600" b="1" i="0" u="none" baseline="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voluntarios</a:t>
            </a:r>
            <a:r>
              <a:rPr lang="x-es-XL" sz="3600" b="0" i="0" u="none" baseline="0">
                <a:latin typeface="Open Sans Light" panose="020B0306030504020204" pitchFamily="34" charset="0"/>
                <a:ea typeface="Open Sans Light" panose="020B0306030504020204" pitchFamily="34" charset="0"/>
                <a:cs typeface="Open Sans Light" panose="020B0306030504020204" pitchFamily="34" charset="0"/>
              </a:rPr>
              <a:t> con conocimientos </a:t>
            </a:r>
            <a:r>
              <a:rPr lang="x-es-XL" sz="3600" b="1" i="0" u="none" baseline="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profesionales</a:t>
            </a:r>
            <a:r>
              <a:rPr lang="x-es-XL" sz="3600" b="0" i="0" u="none" baseline="0">
                <a:latin typeface="Open Sans Light" panose="020B0306030504020204" pitchFamily="34" charset="0"/>
                <a:ea typeface="Open Sans Light" panose="020B0306030504020204" pitchFamily="34" charset="0"/>
                <a:cs typeface="Open Sans Light" panose="020B0306030504020204" pitchFamily="34" charset="0"/>
              </a:rPr>
              <a:t> en las áreas de interés o la auditoría financiera</a:t>
            </a:r>
          </a:p>
        </p:txBody>
      </p:sp>
      <p:sp>
        <p:nvSpPr>
          <p:cNvPr id="2" name="TextBox 1">
            <a:extLst>
              <a:ext uri="{FF2B5EF4-FFF2-40B4-BE49-F238E27FC236}">
                <a16:creationId xmlns:a16="http://schemas.microsoft.com/office/drawing/2014/main" id="{5F5C6DC2-36F8-ADA0-4BA0-D3D85E219039}"/>
              </a:ext>
            </a:extLst>
          </p:cNvPr>
          <p:cNvSpPr txBox="1"/>
          <p:nvPr/>
        </p:nvSpPr>
        <p:spPr>
          <a:xfrm>
            <a:off x="2300633" y="495684"/>
            <a:ext cx="7172551" cy="646331"/>
          </a:xfrm>
          <a:prstGeom prst="rect">
            <a:avLst/>
          </a:prstGeom>
          <a:noFill/>
        </p:spPr>
        <p:txBody>
          <a:bodyPr wrap="square" rtlCol="0">
            <a:spAutoFit/>
          </a:bodyPr>
          <a:lstStyle/>
          <a:p>
            <a:pPr algn="l" rtl="0"/>
            <a:r>
              <a:rPr lang="x-es-XL" sz="3600" b="0" i="0" u="none" baseline="0" dirty="0">
                <a:latin typeface="Open Sans Light" panose="020B0306030504020204" pitchFamily="34" charset="0"/>
                <a:ea typeface="Open Sans Light" panose="020B0306030504020204" pitchFamily="34" charset="0"/>
                <a:cs typeface="Open Sans Light" panose="020B0306030504020204" pitchFamily="34" charset="0"/>
              </a:rPr>
              <a:t>¿QUIÉNES INTEGRAN EL CADRE?</a:t>
            </a:r>
            <a:endParaRPr lang="x-es-XL" sz="3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a:extLst>
              <a:ext uri="{FF2B5EF4-FFF2-40B4-BE49-F238E27FC236}">
                <a16:creationId xmlns:a16="http://schemas.microsoft.com/office/drawing/2014/main" id="{67CC56B4-9F03-9201-8AC5-A582C9D74F17}"/>
              </a:ext>
            </a:extLst>
          </p:cNvPr>
          <p:cNvSpPr/>
          <p:nvPr/>
        </p:nvSpPr>
        <p:spPr>
          <a:xfrm>
            <a:off x="10534650" y="1524000"/>
            <a:ext cx="1524000" cy="5067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4" name="Oval 3">
            <a:extLst>
              <a:ext uri="{FF2B5EF4-FFF2-40B4-BE49-F238E27FC236}">
                <a16:creationId xmlns:a16="http://schemas.microsoft.com/office/drawing/2014/main" id="{C41090D2-82D0-170A-8ED9-EE8B984B46EF}"/>
              </a:ext>
            </a:extLst>
          </p:cNvPr>
          <p:cNvSpPr>
            <a:spLocks noChangeAspect="1"/>
          </p:cNvSpPr>
          <p:nvPr/>
        </p:nvSpPr>
        <p:spPr>
          <a:xfrm>
            <a:off x="7846483" y="1419338"/>
            <a:ext cx="4019323" cy="4019323"/>
          </a:xfrm>
          <a:prstGeom prst="ellipse">
            <a:avLst/>
          </a:prstGeom>
          <a:solidFill>
            <a:schemeClr val="bg1"/>
          </a:solidFill>
          <a:ln w="76200">
            <a:solidFill>
              <a:srgbClr val="FED10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x-es-XL" sz="2000" b="1" i="0" u="none" baseline="0" dirty="0">
                <a:solidFill>
                  <a:srgbClr val="006171"/>
                </a:solidFill>
                <a:latin typeface="Open Sans" panose="020B0606030504020204" pitchFamily="34" charset="0"/>
                <a:ea typeface="Open Sans" panose="020B0606030504020204" pitchFamily="34" charset="0"/>
                <a:cs typeface="Open Sans" panose="020B0606030504020204" pitchFamily="34" charset="0"/>
              </a:rPr>
              <a:t>Más de 500 asesores</a:t>
            </a:r>
          </a:p>
          <a:p>
            <a:pPr algn="ctr" rtl="0"/>
            <a:r>
              <a:rPr lang="x-es-XL" sz="2000" b="1" i="0" u="none" baseline="0" dirty="0">
                <a:solidFill>
                  <a:srgbClr val="006171"/>
                </a:solidFill>
                <a:latin typeface="Open Sans" panose="020B0606030504020204" pitchFamily="34" charset="0"/>
                <a:ea typeface="Open Sans" panose="020B0606030504020204" pitchFamily="34" charset="0"/>
                <a:cs typeface="Open Sans" panose="020B0606030504020204" pitchFamily="34" charset="0"/>
              </a:rPr>
              <a:t>Más de 75 países</a:t>
            </a:r>
          </a:p>
          <a:p>
            <a:pPr algn="ctr" rtl="0"/>
            <a:r>
              <a:rPr lang="x-es-XL" sz="2000" b="1" i="0" u="none" baseline="0" dirty="0">
                <a:solidFill>
                  <a:srgbClr val="006171"/>
                </a:solidFill>
                <a:latin typeface="Open Sans" panose="020B0606030504020204" pitchFamily="34" charset="0"/>
                <a:ea typeface="Open Sans" panose="020B0606030504020204" pitchFamily="34" charset="0"/>
                <a:cs typeface="Open Sans" panose="020B0606030504020204" pitchFamily="34" charset="0"/>
              </a:rPr>
              <a:t>80 idiomas</a:t>
            </a:r>
          </a:p>
          <a:p>
            <a:pPr algn="ctr" rtl="0"/>
            <a:endParaRPr lang="x-es-XL" sz="1400" dirty="0">
              <a:solidFill>
                <a:schemeClr val="bg1"/>
              </a:solidFill>
            </a:endParaRPr>
          </a:p>
        </p:txBody>
      </p:sp>
    </p:spTree>
    <p:extLst>
      <p:ext uri="{BB962C8B-B14F-4D97-AF65-F5344CB8AC3E}">
        <p14:creationId xmlns:p14="http://schemas.microsoft.com/office/powerpoint/2010/main" val="39624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 rectángulo amarillo y azul&#10;&#10;Descripción generada automáticamente con baja confianza.">
            <a:extLst>
              <a:ext uri="{FF2B5EF4-FFF2-40B4-BE49-F238E27FC236}">
                <a16:creationId xmlns:a16="http://schemas.microsoft.com/office/drawing/2014/main" id="{85AC765C-1303-91AF-B592-67B7E2C3BC2E}"/>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47DA425-FEDE-50E0-794C-330EAD2E7ADA}"/>
              </a:ext>
            </a:extLst>
          </p:cNvPr>
          <p:cNvSpPr txBox="1"/>
          <p:nvPr/>
        </p:nvSpPr>
        <p:spPr>
          <a:xfrm>
            <a:off x="2300633" y="558314"/>
            <a:ext cx="6953095" cy="646331"/>
          </a:xfrm>
          <a:prstGeom prst="rect">
            <a:avLst/>
          </a:prstGeom>
          <a:noFill/>
        </p:spPr>
        <p:txBody>
          <a:bodyPr wrap="square" rtlCol="0">
            <a:spAutoFit/>
          </a:bodyPr>
          <a:lstStyle/>
          <a:p>
            <a:pPr algn="l" rtl="0"/>
            <a:r>
              <a:rPr lang="x-es-XL" sz="3600" b="0" i="0" u="none" baseline="0" dirty="0">
                <a:latin typeface="Open Sans Light" panose="020B0306030504020204" pitchFamily="34" charset="0"/>
                <a:ea typeface="Open Sans Light" panose="020B0306030504020204" pitchFamily="34" charset="0"/>
                <a:cs typeface="Open Sans Light" panose="020B0306030504020204" pitchFamily="34" charset="0"/>
              </a:rPr>
              <a:t>¿QUIÉNES INTEGRAN EL CADRE?</a:t>
            </a:r>
            <a:endParaRPr lang="x-es-XL" sz="3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862784F1-3212-30B4-B657-BF32409917F7}"/>
              </a:ext>
            </a:extLst>
          </p:cNvPr>
          <p:cNvSpPr txBox="1"/>
          <p:nvPr/>
        </p:nvSpPr>
        <p:spPr>
          <a:xfrm>
            <a:off x="1384584" y="1762959"/>
            <a:ext cx="5427696" cy="4893647"/>
          </a:xfrm>
          <a:prstGeom prst="rect">
            <a:avLst/>
          </a:prstGeom>
          <a:noFill/>
        </p:spPr>
        <p:txBody>
          <a:bodyPr wrap="square" rtlCol="0">
            <a:spAutoFit/>
          </a:bodyPr>
          <a:lstStyle/>
          <a:p>
            <a:pPr marL="457200" indent="-45720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Socios de Rotary activos y al día en el cumplimiento de sus obligaciones</a:t>
            </a:r>
          </a:p>
          <a:p>
            <a:pPr marL="457200" indent="-457200" algn="l" rtl="0">
              <a:buFont typeface="Arial" panose="020B0604020202020204" pitchFamily="34" charset="0"/>
              <a:buChar char="•"/>
            </a:pPr>
            <a:endParaRPr lang="x-es-XL" sz="24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Con más de dos años de experiencia </a:t>
            </a:r>
            <a:r>
              <a:rPr lang="x-es-XL" sz="2400" b="1" i="0" u="none" baseline="0" dirty="0">
                <a:latin typeface="Open Sans Light" panose="020B0306030504020204" pitchFamily="34" charset="0"/>
                <a:ea typeface="Open Sans Light" panose="020B0306030504020204" pitchFamily="34" charset="0"/>
                <a:cs typeface="Open Sans Light" panose="020B0306030504020204" pitchFamily="34" charset="0"/>
              </a:rPr>
              <a:t>profesional</a:t>
            </a: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 relevante</a:t>
            </a:r>
          </a:p>
          <a:p>
            <a:endParaRPr lang="x-es-XL" sz="24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Han completado los cursos obligatorios el Centro de Formación</a:t>
            </a:r>
          </a:p>
          <a:p>
            <a:pPr marL="457200" indent="-457200" algn="l" rtl="0">
              <a:buFont typeface="Arial" panose="020B0604020202020204" pitchFamily="34" charset="0"/>
              <a:buChar char="•"/>
            </a:pPr>
            <a:endParaRPr lang="x-es-XL" sz="2400" i="1"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rtl="0"/>
            <a:r>
              <a:rPr lang="x-es-XL" sz="2400" b="1"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Solicitud de ingreso disponible en el Centro de Subvenciones</a:t>
            </a:r>
          </a:p>
        </p:txBody>
      </p:sp>
      <p:pic>
        <p:nvPicPr>
          <p:cNvPr id="2" name="Picture Placeholder 8">
            <a:extLst>
              <a:ext uri="{FF2B5EF4-FFF2-40B4-BE49-F238E27FC236}">
                <a16:creationId xmlns:a16="http://schemas.microsoft.com/office/drawing/2014/main" id="{3985244A-DE0E-CB19-2412-498C93933D77}"/>
              </a:ext>
            </a:extLst>
          </p:cNvPr>
          <p:cNvPicPr>
            <a:picLocks noChangeAspect="1"/>
          </p:cNvPicPr>
          <p:nvPr/>
        </p:nvPicPr>
        <p:blipFill rotWithShape="1">
          <a:blip r:embed="rId4"/>
          <a:srcRect l="39004" r="29703"/>
          <a:stretch/>
        </p:blipFill>
        <p:spPr>
          <a:xfrm>
            <a:off x="7710919" y="1275981"/>
            <a:ext cx="4360895" cy="5458603"/>
          </a:xfrm>
          <a:prstGeom prst="rect">
            <a:avLst/>
          </a:prstGeom>
        </p:spPr>
      </p:pic>
    </p:spTree>
    <p:extLst>
      <p:ext uri="{BB962C8B-B14F-4D97-AF65-F5344CB8AC3E}">
        <p14:creationId xmlns:p14="http://schemas.microsoft.com/office/powerpoint/2010/main" val="210645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a imagen que incluye captura de pantalla, símbolo, diseño&#10;&#10;Descripción generada automáticamente">
            <a:extLst>
              <a:ext uri="{FF2B5EF4-FFF2-40B4-BE49-F238E27FC236}">
                <a16:creationId xmlns:a16="http://schemas.microsoft.com/office/drawing/2014/main" id="{0105130D-C895-40DC-9DFC-2AA0978F1F57}"/>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BFC67B9-B8D0-F9D5-E27C-0AF058591CFB}"/>
              </a:ext>
            </a:extLst>
          </p:cNvPr>
          <p:cNvPicPr>
            <a:picLocks noChangeAspect="1"/>
          </p:cNvPicPr>
          <p:nvPr/>
        </p:nvPicPr>
        <p:blipFill>
          <a:blip r:embed="rId4"/>
          <a:srcRect/>
          <a:stretch/>
        </p:blipFill>
        <p:spPr>
          <a:xfrm>
            <a:off x="0" y="1312518"/>
            <a:ext cx="5654426" cy="3528950"/>
          </a:xfrm>
          <a:prstGeom prst="rect">
            <a:avLst/>
          </a:prstGeom>
        </p:spPr>
      </p:pic>
      <p:sp>
        <p:nvSpPr>
          <p:cNvPr id="8" name="Oval 7">
            <a:extLst>
              <a:ext uri="{FF2B5EF4-FFF2-40B4-BE49-F238E27FC236}">
                <a16:creationId xmlns:a16="http://schemas.microsoft.com/office/drawing/2014/main" id="{955FFAD6-5305-D164-8717-29F59490B510}"/>
              </a:ext>
            </a:extLst>
          </p:cNvPr>
          <p:cNvSpPr/>
          <p:nvPr/>
        </p:nvSpPr>
        <p:spPr>
          <a:xfrm>
            <a:off x="2725930" y="4841468"/>
            <a:ext cx="2354976" cy="1682083"/>
          </a:xfrm>
          <a:prstGeom prst="ellipse">
            <a:avLst/>
          </a:prstGeom>
          <a:solidFill>
            <a:srgbClr val="AF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x-es-XL" sz="2100" b="0"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AUDITORÍA FINANCIERA</a:t>
            </a:r>
          </a:p>
        </p:txBody>
      </p:sp>
      <p:sp>
        <p:nvSpPr>
          <p:cNvPr id="5" name="TextBox 4">
            <a:extLst>
              <a:ext uri="{FF2B5EF4-FFF2-40B4-BE49-F238E27FC236}">
                <a16:creationId xmlns:a16="http://schemas.microsoft.com/office/drawing/2014/main" id="{DAB561CF-A47F-686E-F771-500B5741E8E7}"/>
              </a:ext>
            </a:extLst>
          </p:cNvPr>
          <p:cNvSpPr txBox="1"/>
          <p:nvPr/>
        </p:nvSpPr>
        <p:spPr>
          <a:xfrm>
            <a:off x="1915588" y="543077"/>
            <a:ext cx="7685612" cy="646331"/>
          </a:xfrm>
          <a:prstGeom prst="rect">
            <a:avLst/>
          </a:prstGeom>
          <a:noFill/>
        </p:spPr>
        <p:txBody>
          <a:bodyPr wrap="square" rtlCol="0">
            <a:spAutoFit/>
          </a:bodyPr>
          <a:lstStyle/>
          <a:p>
            <a:pPr algn="l" rtl="0"/>
            <a:r>
              <a:rPr lang="x-es-XL" sz="3600" b="0" i="0" u="none" baseline="0" dirty="0">
                <a:latin typeface="Open Sans Light" panose="020B0306030504020204" pitchFamily="34" charset="0"/>
                <a:ea typeface="Open Sans Light" panose="020B0306030504020204" pitchFamily="34" charset="0"/>
                <a:cs typeface="Open Sans Light" panose="020B0306030504020204" pitchFamily="34" charset="0"/>
              </a:rPr>
              <a:t>ORGANIZACIÓN POR SECTORES</a:t>
            </a:r>
          </a:p>
        </p:txBody>
      </p:sp>
      <p:sp>
        <p:nvSpPr>
          <p:cNvPr id="6" name="TextBox 5">
            <a:extLst>
              <a:ext uri="{FF2B5EF4-FFF2-40B4-BE49-F238E27FC236}">
                <a16:creationId xmlns:a16="http://schemas.microsoft.com/office/drawing/2014/main" id="{27B1A602-6BE2-302E-6E25-8D7652418B65}"/>
              </a:ext>
            </a:extLst>
          </p:cNvPr>
          <p:cNvSpPr txBox="1"/>
          <p:nvPr/>
        </p:nvSpPr>
        <p:spPr>
          <a:xfrm>
            <a:off x="5529793" y="1855595"/>
            <a:ext cx="6265494" cy="3785652"/>
          </a:xfrm>
          <a:prstGeom prst="rect">
            <a:avLst/>
          </a:prstGeom>
          <a:noFill/>
        </p:spPr>
        <p:txBody>
          <a:bodyPr wrap="square" rtlCol="0">
            <a:spAutoFit/>
          </a:bodyPr>
          <a:lstStyle/>
          <a:p>
            <a:pPr algn="l" rtl="0"/>
            <a:r>
              <a:rPr lang="x-es-XL" sz="2400" b="0" i="1" u="none" baseline="0" dirty="0">
                <a:latin typeface="Open Sans Light" panose="020B0306030504020204" pitchFamily="34" charset="0"/>
                <a:ea typeface="Open Sans Light" panose="020B0306030504020204" pitchFamily="34" charset="0"/>
                <a:cs typeface="Open Sans Light" panose="020B0306030504020204" pitchFamily="34" charset="0"/>
              </a:rPr>
              <a:t>Panorama general</a:t>
            </a:r>
          </a:p>
          <a:p>
            <a:pPr marL="285750" indent="-28575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200 médicos, enfermeras, expertos en salud pública</a:t>
            </a:r>
          </a:p>
          <a:p>
            <a:pPr marL="285750" indent="-28575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150 contadores y auditores</a:t>
            </a:r>
          </a:p>
          <a:p>
            <a:pPr marL="285750" indent="-28575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110 expertos en agricultura, microcréditos y desarrollo económico</a:t>
            </a:r>
          </a:p>
          <a:p>
            <a:pPr marL="285750" indent="-28575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100 educadores en higiene y especialistas en agua potable</a:t>
            </a:r>
          </a:p>
          <a:p>
            <a:pPr marL="285750" indent="-28575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70 profesionales del medioambiente</a:t>
            </a:r>
          </a:p>
          <a:p>
            <a:pPr marL="285750" indent="-28575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50 docentes y especialistas en alfabetización</a:t>
            </a:r>
          </a:p>
          <a:p>
            <a:pPr marL="285750" indent="-285750" algn="l" rtl="0">
              <a:buFont typeface="Arial" panose="020B0604020202020204" pitchFamily="34" charset="0"/>
              <a:buChar char="•"/>
            </a:pPr>
            <a:r>
              <a:rPr lang="x-es-XL" sz="2400" b="0" i="0" u="none" baseline="0" dirty="0">
                <a:latin typeface="Open Sans Light" panose="020B0306030504020204" pitchFamily="34" charset="0"/>
                <a:ea typeface="Open Sans Light" panose="020B0306030504020204" pitchFamily="34" charset="0"/>
                <a:cs typeface="Open Sans Light" panose="020B0306030504020204" pitchFamily="34" charset="0"/>
              </a:rPr>
              <a:t>40 mediadores y constructores de la paz</a:t>
            </a:r>
          </a:p>
        </p:txBody>
      </p:sp>
    </p:spTree>
    <p:extLst>
      <p:ext uri="{BB962C8B-B14F-4D97-AF65-F5344CB8AC3E}">
        <p14:creationId xmlns:p14="http://schemas.microsoft.com/office/powerpoint/2010/main" val="76151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23" name="Rectangle 9">
            <a:extLst>
              <a:ext uri="{FF2B5EF4-FFF2-40B4-BE49-F238E27FC236}">
                <a16:creationId xmlns:a16="http://schemas.microsoft.com/office/drawing/2014/main" id="{9A191B90-62D1-4718-B891-6A3FC82DD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sz="800"/>
          </a:p>
        </p:txBody>
      </p:sp>
      <p:grpSp>
        <p:nvGrpSpPr>
          <p:cNvPr id="12" name="Group 11">
            <a:extLst>
              <a:ext uri="{FF2B5EF4-FFF2-40B4-BE49-F238E27FC236}">
                <a16:creationId xmlns:a16="http://schemas.microsoft.com/office/drawing/2014/main" id="{63A1050F-42B7-42F4-9436-314DB03DE4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1" y="-1504"/>
            <a:ext cx="4527885" cy="2330553"/>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3D407BF-2834-499F-A121-4FF4919FC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14" name="Freeform: Shape 13">
              <a:extLst>
                <a:ext uri="{FF2B5EF4-FFF2-40B4-BE49-F238E27FC236}">
                  <a16:creationId xmlns:a16="http://schemas.microsoft.com/office/drawing/2014/main" id="{57C515C8-97E1-406F-BA1C-EB6AD75B0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15" name="Freeform: Shape 14">
              <a:extLst>
                <a:ext uri="{FF2B5EF4-FFF2-40B4-BE49-F238E27FC236}">
                  <a16:creationId xmlns:a16="http://schemas.microsoft.com/office/drawing/2014/main" id="{D8DBBF75-CCF9-41BE-9004-7834D096B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16" name="Freeform: Shape 15">
              <a:extLst>
                <a:ext uri="{FF2B5EF4-FFF2-40B4-BE49-F238E27FC236}">
                  <a16:creationId xmlns:a16="http://schemas.microsoft.com/office/drawing/2014/main" id="{B3DEBE2A-7C62-4E08-B6AC-3C744D2B2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grpSp>
      <p:grpSp>
        <p:nvGrpSpPr>
          <p:cNvPr id="18" name="Group 17">
            <a:extLst>
              <a:ext uri="{FF2B5EF4-FFF2-40B4-BE49-F238E27FC236}">
                <a16:creationId xmlns:a16="http://schemas.microsoft.com/office/drawing/2014/main" id="{CB04806E-DE07-4370-8B2D-439E32B3A2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56D2FDC8-0ECE-4F3D-BC43-B5B22566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20" name="Freeform: Shape 19">
              <a:extLst>
                <a:ext uri="{FF2B5EF4-FFF2-40B4-BE49-F238E27FC236}">
                  <a16:creationId xmlns:a16="http://schemas.microsoft.com/office/drawing/2014/main" id="{2E79AFB9-7B8D-4C53-9DB3-E5AB8D887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21" name="Freeform: Shape 20">
              <a:extLst>
                <a:ext uri="{FF2B5EF4-FFF2-40B4-BE49-F238E27FC236}">
                  <a16:creationId xmlns:a16="http://schemas.microsoft.com/office/drawing/2014/main" id="{92C94F38-99EB-4C61-AF5E-554B823A5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x-es-XL" sz="800"/>
            </a:p>
          </p:txBody>
        </p:sp>
        <p:sp>
          <p:nvSpPr>
            <p:cNvPr id="22" name="Freeform: Shape 21">
              <a:extLst>
                <a:ext uri="{FF2B5EF4-FFF2-40B4-BE49-F238E27FC236}">
                  <a16:creationId xmlns:a16="http://schemas.microsoft.com/office/drawing/2014/main" id="{58F14535-714F-4FC9-A597-27DDE229D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a:p>
          </p:txBody>
        </p:sp>
      </p:grpSp>
      <p:sp>
        <p:nvSpPr>
          <p:cNvPr id="2" name="TextBox 1">
            <a:extLst>
              <a:ext uri="{FF2B5EF4-FFF2-40B4-BE49-F238E27FC236}">
                <a16:creationId xmlns:a16="http://schemas.microsoft.com/office/drawing/2014/main" id="{169B4062-838A-1B24-90E4-3FF932A054D8}"/>
              </a:ext>
            </a:extLst>
          </p:cNvPr>
          <p:cNvSpPr txBox="1"/>
          <p:nvPr/>
        </p:nvSpPr>
        <p:spPr>
          <a:xfrm>
            <a:off x="2133600" y="388208"/>
            <a:ext cx="8361947" cy="892552"/>
          </a:xfrm>
          <a:prstGeom prst="rect">
            <a:avLst/>
          </a:prstGeom>
          <a:noFill/>
        </p:spPr>
        <p:txBody>
          <a:bodyPr wrap="square" rtlCol="0">
            <a:spAutoFit/>
          </a:bodyPr>
          <a:lstStyle/>
          <a:p>
            <a:pPr algn="l" rtl="0"/>
            <a:r>
              <a:rPr lang="x-es-XL" sz="2800" b="0" i="0" u="none" baseline="0">
                <a:latin typeface="Open Sans Light" panose="020B0306030504020204" pitchFamily="34" charset="0"/>
                <a:ea typeface="Open Sans Light" panose="020B0306030504020204" pitchFamily="34" charset="0"/>
                <a:cs typeface="Open Sans Light" panose="020B0306030504020204" pitchFamily="34" charset="0"/>
              </a:rPr>
              <a:t>ORGANIZACIÓN DEL CADRE -</a:t>
            </a:r>
            <a:r>
              <a:rPr lang="x-es-XL" sz="2800" b="1" i="0" u="none" baseline="0">
                <a:latin typeface="Open Sans Light" panose="020B0306030504020204" pitchFamily="34" charset="0"/>
                <a:ea typeface="Open Sans Light" panose="020B0306030504020204" pitchFamily="34" charset="0"/>
                <a:cs typeface="Open Sans Light" panose="020B0306030504020204" pitchFamily="34" charset="0"/>
              </a:rPr>
              <a:t> Regiones Geográficas</a:t>
            </a:r>
            <a:endParaRPr lang="x-es-XL" sz="2800" b="1">
              <a:latin typeface="Open Sans Light" panose="020B0306030504020204" pitchFamily="34" charset="0"/>
              <a:ea typeface="Open Sans Light" panose="020B0306030504020204" pitchFamily="34" charset="0"/>
              <a:cs typeface="Open Sans Light" panose="020B0306030504020204" pitchFamily="34" charset="0"/>
            </a:endParaRPr>
          </a:p>
          <a:p>
            <a:endParaRPr lang="x-es-XL" sz="240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descr="Un mapa del mundo&#10;&#10;Descripción generada automáticamente">
            <a:extLst>
              <a:ext uri="{FF2B5EF4-FFF2-40B4-BE49-F238E27FC236}">
                <a16:creationId xmlns:a16="http://schemas.microsoft.com/office/drawing/2014/main" id="{ABC3F69D-7E76-FCDA-0D7F-68A54EBAFDAD}"/>
              </a:ext>
            </a:extLst>
          </p:cNvPr>
          <p:cNvPicPr>
            <a:picLocks noChangeAspect="1"/>
          </p:cNvPicPr>
          <p:nvPr/>
        </p:nvPicPr>
        <p:blipFill>
          <a:blip r:embed="rId3"/>
          <a:stretch>
            <a:fillRect/>
          </a:stretch>
        </p:blipFill>
        <p:spPr>
          <a:xfrm>
            <a:off x="-18232" y="194257"/>
            <a:ext cx="12192000" cy="6422504"/>
          </a:xfrm>
          <a:prstGeom prst="rect">
            <a:avLst/>
          </a:prstGeom>
        </p:spPr>
      </p:pic>
      <p:sp>
        <p:nvSpPr>
          <p:cNvPr id="8" name="Rectangle 7">
            <a:extLst>
              <a:ext uri="{FF2B5EF4-FFF2-40B4-BE49-F238E27FC236}">
                <a16:creationId xmlns:a16="http://schemas.microsoft.com/office/drawing/2014/main" id="{E35BA5F6-B5FF-CB82-B985-E4FC6DCBE803}"/>
              </a:ext>
            </a:extLst>
          </p:cNvPr>
          <p:cNvSpPr/>
          <p:nvPr/>
        </p:nvSpPr>
        <p:spPr>
          <a:xfrm>
            <a:off x="284121" y="4180078"/>
            <a:ext cx="2973429" cy="2470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24" name="TextBox 23">
            <a:extLst>
              <a:ext uri="{FF2B5EF4-FFF2-40B4-BE49-F238E27FC236}">
                <a16:creationId xmlns:a16="http://schemas.microsoft.com/office/drawing/2014/main" id="{5E490D35-9961-C682-74B9-B651684C737B}"/>
              </a:ext>
            </a:extLst>
          </p:cNvPr>
          <p:cNvSpPr txBox="1"/>
          <p:nvPr/>
        </p:nvSpPr>
        <p:spPr>
          <a:xfrm>
            <a:off x="4679468" y="5967901"/>
            <a:ext cx="7228411" cy="769441"/>
          </a:xfrm>
          <a:prstGeom prst="rect">
            <a:avLst/>
          </a:prstGeom>
          <a:solidFill>
            <a:schemeClr val="bg1"/>
          </a:solidFill>
        </p:spPr>
        <p:txBody>
          <a:bodyPr wrap="square" rtlCol="0">
            <a:spAutoFit/>
          </a:bodyPr>
          <a:lstStyle/>
          <a:p>
            <a:pPr algn="l" rtl="0"/>
            <a:r>
              <a:rPr lang="x-es-XL" sz="4400" b="0" i="0" u="none"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ORGANIZACIÓN REGIONAL</a:t>
            </a:r>
          </a:p>
        </p:txBody>
      </p:sp>
      <p:graphicFrame>
        <p:nvGraphicFramePr>
          <p:cNvPr id="9" name="Table 8">
            <a:extLst>
              <a:ext uri="{FF2B5EF4-FFF2-40B4-BE49-F238E27FC236}">
                <a16:creationId xmlns:a16="http://schemas.microsoft.com/office/drawing/2014/main" id="{8FD7E8AA-9D6B-9DA8-0462-A04F4CD15662}"/>
              </a:ext>
            </a:extLst>
          </p:cNvPr>
          <p:cNvGraphicFramePr>
            <a:graphicFrameLocks noGrp="1"/>
          </p:cNvGraphicFramePr>
          <p:nvPr>
            <p:extLst>
              <p:ext uri="{D42A27DB-BD31-4B8C-83A1-F6EECF244321}">
                <p14:modId xmlns:p14="http://schemas.microsoft.com/office/powerpoint/2010/main" val="2758182278"/>
              </p:ext>
            </p:extLst>
          </p:nvPr>
        </p:nvGraphicFramePr>
        <p:xfrm>
          <a:off x="135972" y="3543962"/>
          <a:ext cx="3229117" cy="3114040"/>
        </p:xfrm>
        <a:graphic>
          <a:graphicData uri="http://schemas.openxmlformats.org/drawingml/2006/table">
            <a:tbl>
              <a:tblPr firstRow="1" bandRow="1">
                <a:tableStyleId>{2D5ABB26-0587-4C30-8999-92F81FD0307C}</a:tableStyleId>
              </a:tblPr>
              <a:tblGrid>
                <a:gridCol w="403736">
                  <a:extLst>
                    <a:ext uri="{9D8B030D-6E8A-4147-A177-3AD203B41FA5}">
                      <a16:colId xmlns:a16="http://schemas.microsoft.com/office/drawing/2014/main" val="3884577508"/>
                    </a:ext>
                  </a:extLst>
                </a:gridCol>
                <a:gridCol w="2825381">
                  <a:extLst>
                    <a:ext uri="{9D8B030D-6E8A-4147-A177-3AD203B41FA5}">
                      <a16:colId xmlns:a16="http://schemas.microsoft.com/office/drawing/2014/main" val="4246405203"/>
                    </a:ext>
                  </a:extLst>
                </a:gridCol>
              </a:tblGrid>
              <a:tr h="370840">
                <a:tc gridSpan="2">
                  <a:txBody>
                    <a:bodyPr/>
                    <a:lstStyle/>
                    <a:p>
                      <a:pPr algn="l" rtl="0"/>
                      <a:r>
                        <a:rPr lang="x-es-XL" sz="1600" b="0" i="0" u="none" baseline="0">
                          <a:latin typeface="Open Sans Light" panose="020B0306030504020204" pitchFamily="34" charset="0"/>
                          <a:ea typeface="Open Sans Light" panose="020B0306030504020204" pitchFamily="34" charset="0"/>
                          <a:cs typeface="Open Sans Light" panose="020B0306030504020204" pitchFamily="34" charset="0"/>
                        </a:rPr>
                        <a:t>Regiones Geográficas del Cadre</a:t>
                      </a:r>
                    </a:p>
                  </a:txBody>
                  <a:tcPr anchor="c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400" b="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105827372"/>
                  </a:ext>
                </a:extLst>
              </a:tr>
              <a:tr h="370840">
                <a:tc>
                  <a:txBody>
                    <a:bodyPr/>
                    <a:lstStyle/>
                    <a:p>
                      <a:endParaRPr lang="x-es-XL" dirty="0"/>
                    </a:p>
                  </a:txBody>
                  <a:tcPr anchor="ctr">
                    <a:solidFill>
                      <a:srgbClr val="E0440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Norteamérica</a:t>
                      </a:r>
                    </a:p>
                  </a:txBody>
                  <a:tcPr anchor="ctr"/>
                </a:tc>
                <a:extLst>
                  <a:ext uri="{0D108BD9-81ED-4DB2-BD59-A6C34878D82A}">
                    <a16:rowId xmlns:a16="http://schemas.microsoft.com/office/drawing/2014/main" val="1733735872"/>
                  </a:ext>
                </a:extLst>
              </a:tr>
              <a:tr h="370840">
                <a:tc>
                  <a:txBody>
                    <a:bodyPr/>
                    <a:lstStyle/>
                    <a:p>
                      <a:endParaRPr lang="x-es-XL" dirty="0"/>
                    </a:p>
                  </a:txBody>
                  <a:tcPr anchor="ctr">
                    <a:solidFill>
                      <a:srgbClr val="5FD0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Latinoamérica</a:t>
                      </a:r>
                    </a:p>
                  </a:txBody>
                  <a:tcPr anchor="ctr"/>
                </a:tc>
                <a:extLst>
                  <a:ext uri="{0D108BD9-81ED-4DB2-BD59-A6C34878D82A}">
                    <a16:rowId xmlns:a16="http://schemas.microsoft.com/office/drawing/2014/main" val="2994494191"/>
                  </a:ext>
                </a:extLst>
              </a:tr>
              <a:tr h="370840">
                <a:tc>
                  <a:txBody>
                    <a:bodyPr/>
                    <a:lstStyle/>
                    <a:p>
                      <a:endParaRPr lang="x-es-XL" dirty="0"/>
                    </a:p>
                  </a:txBody>
                  <a:tcPr anchor="ctr">
                    <a:solidFill>
                      <a:srgbClr val="00627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Asia Central y Europa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Medio Oriente y Norte de África</a:t>
                      </a:r>
                    </a:p>
                  </a:txBody>
                  <a:tcPr anchor="ctr"/>
                </a:tc>
                <a:extLst>
                  <a:ext uri="{0D108BD9-81ED-4DB2-BD59-A6C34878D82A}">
                    <a16:rowId xmlns:a16="http://schemas.microsoft.com/office/drawing/2014/main" val="1939047596"/>
                  </a:ext>
                </a:extLst>
              </a:tr>
              <a:tr h="370840">
                <a:tc>
                  <a:txBody>
                    <a:bodyPr/>
                    <a:lstStyle/>
                    <a:p>
                      <a:endParaRPr lang="x-es-XL" dirty="0"/>
                    </a:p>
                  </a:txBody>
                  <a:tcPr anchor="ctr">
                    <a:solidFill>
                      <a:srgbClr val="FFD1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África subsahariana</a:t>
                      </a:r>
                    </a:p>
                  </a:txBody>
                  <a:tcPr anchor="ctr"/>
                </a:tc>
                <a:extLst>
                  <a:ext uri="{0D108BD9-81ED-4DB2-BD59-A6C34878D82A}">
                    <a16:rowId xmlns:a16="http://schemas.microsoft.com/office/drawing/2014/main" val="2262917533"/>
                  </a:ext>
                </a:extLst>
              </a:tr>
              <a:tr h="370840">
                <a:tc>
                  <a:txBody>
                    <a:bodyPr/>
                    <a:lstStyle/>
                    <a:p>
                      <a:endParaRPr lang="x-es-XL" dirty="0"/>
                    </a:p>
                  </a:txBody>
                  <a:tcPr anchor="ctr">
                    <a:solidFill>
                      <a:srgbClr val="00ADB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Asia Oriental y Sudoriental</a:t>
                      </a:r>
                    </a:p>
                  </a:txBody>
                  <a:tcPr anchor="ctr"/>
                </a:tc>
                <a:extLst>
                  <a:ext uri="{0D108BD9-81ED-4DB2-BD59-A6C34878D82A}">
                    <a16:rowId xmlns:a16="http://schemas.microsoft.com/office/drawing/2014/main" val="1237406352"/>
                  </a:ext>
                </a:extLst>
              </a:tr>
              <a:tr h="370840">
                <a:tc>
                  <a:txBody>
                    <a:bodyPr/>
                    <a:lstStyle/>
                    <a:p>
                      <a:endParaRPr lang="x-es-XL" dirty="0"/>
                    </a:p>
                  </a:txBody>
                  <a:tcPr anchor="ctr">
                    <a:solidFill>
                      <a:srgbClr val="FF8F1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Asia Meridional</a:t>
                      </a:r>
                    </a:p>
                  </a:txBody>
                  <a:tcPr anchor="ctr"/>
                </a:tc>
                <a:extLst>
                  <a:ext uri="{0D108BD9-81ED-4DB2-BD59-A6C34878D82A}">
                    <a16:rowId xmlns:a16="http://schemas.microsoft.com/office/drawing/2014/main" val="460075712"/>
                  </a:ext>
                </a:extLst>
              </a:tr>
              <a:tr h="370840">
                <a:tc>
                  <a:txBody>
                    <a:bodyPr/>
                    <a:lstStyle/>
                    <a:p>
                      <a:endParaRPr lang="x-es-XL" dirty="0"/>
                    </a:p>
                  </a:txBody>
                  <a:tcPr anchor="ctr">
                    <a:solidFill>
                      <a:srgbClr val="AFE2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Pacífico Sur</a:t>
                      </a:r>
                    </a:p>
                  </a:txBody>
                  <a:tcPr anchor="ctr"/>
                </a:tc>
                <a:extLst>
                  <a:ext uri="{0D108BD9-81ED-4DB2-BD59-A6C34878D82A}">
                    <a16:rowId xmlns:a16="http://schemas.microsoft.com/office/drawing/2014/main" val="2964152021"/>
                  </a:ext>
                </a:extLst>
              </a:tr>
            </a:tbl>
          </a:graphicData>
        </a:graphic>
      </p:graphicFrame>
    </p:spTree>
    <p:extLst>
      <p:ext uri="{BB962C8B-B14F-4D97-AF65-F5344CB8AC3E}">
        <p14:creationId xmlns:p14="http://schemas.microsoft.com/office/powerpoint/2010/main" val="234369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yellow and blue rectangle with icons&#10;&#10;Description automatically generated">
            <a:extLst>
              <a:ext uri="{FF2B5EF4-FFF2-40B4-BE49-F238E27FC236}">
                <a16:creationId xmlns:a16="http://schemas.microsoft.com/office/drawing/2014/main" id="{EA819AD1-52A9-0C95-3EE5-7E61C0B87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D3D7BA-93EB-F5A6-4D31-E951FEA2B3CD}"/>
              </a:ext>
            </a:extLst>
          </p:cNvPr>
          <p:cNvSpPr txBox="1"/>
          <p:nvPr/>
        </p:nvSpPr>
        <p:spPr>
          <a:xfrm>
            <a:off x="2026920" y="2143661"/>
            <a:ext cx="10012680" cy="2277547"/>
          </a:xfrm>
          <a:prstGeom prst="rect">
            <a:avLst/>
          </a:prstGeom>
          <a:noFill/>
        </p:spPr>
        <p:txBody>
          <a:bodyPr wrap="square">
            <a:spAutoFit/>
          </a:bodyPr>
          <a:lstStyle/>
          <a:p>
            <a:pPr algn="l" rtl="0"/>
            <a:r>
              <a:rPr lang="x-es-XL" sz="6600" b="0" i="0" u="none" baseline="0" dirty="0">
                <a:latin typeface="Open Sans Light" panose="020B0306030504020204" pitchFamily="34" charset="0"/>
                <a:ea typeface="Open Sans Light" panose="020B0306030504020204" pitchFamily="34" charset="0"/>
                <a:cs typeface="Open Sans Light" panose="020B0306030504020204" pitchFamily="34" charset="0"/>
              </a:rPr>
              <a:t>Los miembros del Cadre</a:t>
            </a:r>
          </a:p>
          <a:p>
            <a:pPr algn="l" rtl="0"/>
            <a:r>
              <a:rPr lang="x-es-XL" sz="7600" b="1" i="0" u="none" baseline="0" dirty="0">
                <a:solidFill>
                  <a:srgbClr val="006171"/>
                </a:solidFill>
                <a:latin typeface="Open Sans Light" panose="020B0306030504020204" pitchFamily="34" charset="0"/>
                <a:ea typeface="Open Sans Light" panose="020B0306030504020204" pitchFamily="34" charset="0"/>
                <a:cs typeface="Open Sans Light" panose="020B0306030504020204" pitchFamily="34" charset="0"/>
              </a:rPr>
              <a:t>EVALÚAN</a:t>
            </a:r>
            <a:r>
              <a:rPr lang="x-es-XL" sz="7600" b="0" i="0" u="none" baseline="0" dirty="0">
                <a:latin typeface="Open Sans Light" panose="020B0306030504020204" pitchFamily="34" charset="0"/>
                <a:ea typeface="Open Sans Light" panose="020B0306030504020204" pitchFamily="34" charset="0"/>
                <a:cs typeface="Open Sans Light" panose="020B0306030504020204" pitchFamily="34" charset="0"/>
              </a:rPr>
              <a:t> y</a:t>
            </a:r>
            <a:r>
              <a:rPr lang="x-es-XL" sz="7600" b="1" i="0" u="none" baseline="0" dirty="0">
                <a:latin typeface="Open Sans Light" panose="020B0306030504020204" pitchFamily="34" charset="0"/>
                <a:ea typeface="Open Sans Light" panose="020B0306030504020204" pitchFamily="34" charset="0"/>
                <a:cs typeface="Open Sans Light" panose="020B0306030504020204" pitchFamily="34" charset="0"/>
              </a:rPr>
              <a:t> </a:t>
            </a:r>
            <a:r>
              <a:rPr lang="x-es-XL" sz="7600" b="1" i="0" u="none" baseline="0" dirty="0">
                <a:solidFill>
                  <a:srgbClr val="00ACBA"/>
                </a:solidFill>
                <a:latin typeface="Open Sans Light" panose="020B0306030504020204" pitchFamily="34" charset="0"/>
                <a:ea typeface="Open Sans Light" panose="020B0306030504020204" pitchFamily="34" charset="0"/>
                <a:cs typeface="Open Sans Light" panose="020B0306030504020204" pitchFamily="34" charset="0"/>
              </a:rPr>
              <a:t>ASESORAN</a:t>
            </a:r>
          </a:p>
        </p:txBody>
      </p:sp>
    </p:spTree>
    <p:extLst>
      <p:ext uri="{BB962C8B-B14F-4D97-AF65-F5344CB8AC3E}">
        <p14:creationId xmlns:p14="http://schemas.microsoft.com/office/powerpoint/2010/main" val="2374411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dre-PPT-23_20230426-014 (1).potx" id="{BE69FA48-F281-4990-9DA6-9C21221D4F95}" vid="{30041ED1-0DE4-4CC9-8CFF-C6B6DD63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DD998FE6D4C243A6666DCBBE50F08A" ma:contentTypeVersion="36" ma:contentTypeDescription="Create a new document." ma:contentTypeScope="" ma:versionID="7c687b1ef03a372ec8f06e5eea270373">
  <xsd:schema xmlns:xsd="http://www.w3.org/2001/XMLSchema" xmlns:xs="http://www.w3.org/2001/XMLSchema" xmlns:p="http://schemas.microsoft.com/office/2006/metadata/properties" xmlns:ns1="http://schemas.microsoft.com/sharepoint/v3" xmlns:ns2="0d5c9e5d-a307-48f9-ae03-b80fdf544274" xmlns:ns3="efcca1a5-f625-4643-8372-a86b31cc8283" targetNamespace="http://schemas.microsoft.com/office/2006/metadata/properties" ma:root="true" ma:fieldsID="176bd4b25ade854b47cb0c21c54ab7ac" ns1:_="" ns2:_="" ns3:_="">
    <xsd:import namespace="http://schemas.microsoft.com/sharepoint/v3"/>
    <xsd:import namespace="0d5c9e5d-a307-48f9-ae03-b80fdf544274"/>
    <xsd:import namespace="efcca1a5-f625-4643-8372-a86b31cc8283"/>
    <xsd:element name="properties">
      <xsd:complexType>
        <xsd:sequence>
          <xsd:element name="documentManagement">
            <xsd:complexType>
              <xsd:all>
                <xsd:element ref="ns2:Comments" minOccurs="0"/>
                <xsd:element ref="ns1:PublishingStartDate" minOccurs="0"/>
                <xsd:element ref="ns1:PublishingExpirationDate"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5c9e5d-a307-48f9-ae03-b80fdf544274" elementFormDefault="qualified">
    <xsd:import namespace="http://schemas.microsoft.com/office/2006/documentManagement/types"/>
    <xsd:import namespace="http://schemas.microsoft.com/office/infopath/2007/PartnerControls"/>
    <xsd:element name="Comments" ma:index="4" nillable="true" ma:displayName="Comments" ma:internalName="Comments"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cca1a5-f625-4643-8372-a86b31cc828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0951cb5-aaad-48e9-a238-3cd7613f407d}" ma:internalName="TaxCatchAll" ma:showField="CatchAllData" ma:web="efcca1a5-f625-4643-8372-a86b31cc82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5c9e5d-a307-48f9-ae03-b80fdf544274">
      <Terms xmlns="http://schemas.microsoft.com/office/infopath/2007/PartnerControls"/>
    </lcf76f155ced4ddcb4097134ff3c332f>
    <PublishingExpirationDate xmlns="http://schemas.microsoft.com/sharepoint/v3" xsi:nil="true"/>
    <Comments xmlns="0d5c9e5d-a307-48f9-ae03-b80fdf544274" xsi:nil="true"/>
    <PublishingStartDate xmlns="http://schemas.microsoft.com/sharepoint/v3" xsi:nil="true"/>
    <TaxCatchAll xmlns="efcca1a5-f625-4643-8372-a86b31cc8283" xsi:nil="true"/>
    <SharedWithUsers xmlns="efcca1a5-f625-4643-8372-a86b31cc8283">
      <UserInfo>
        <DisplayName>Christian Pepera</DisplayName>
        <AccountId>26</AccountId>
        <AccountType/>
      </UserInfo>
      <UserInfo>
        <DisplayName>Sarah O'Brien</DisplayName>
        <AccountId>130</AccountId>
        <AccountType/>
      </UserInfo>
      <UserInfo>
        <DisplayName>Veronica Dominguez</DisplayName>
        <AccountId>62</AccountId>
        <AccountType/>
      </UserInfo>
      <UserInfo>
        <DisplayName>Rui Li</DisplayName>
        <AccountId>488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CFB8E5F-E355-411C-81B5-E13AC289F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5c9e5d-a307-48f9-ae03-b80fdf544274"/>
    <ds:schemaRef ds:uri="efcca1a5-f625-4643-8372-a86b31cc82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CFF715-D04D-4FB2-A620-23092385024E}">
  <ds:schemaRefs>
    <ds:schemaRef ds:uri="http://schemas.microsoft.com/sharepoint/v3/contenttype/forms"/>
  </ds:schemaRefs>
</ds:datastoreItem>
</file>

<file path=customXml/itemProps3.xml><?xml version="1.0" encoding="utf-8"?>
<ds:datastoreItem xmlns:ds="http://schemas.openxmlformats.org/officeDocument/2006/customXml" ds:itemID="{5E90E3AF-8A9C-4641-BCF3-03CD99C3371C}">
  <ds:schemaRefs>
    <ds:schemaRef ds:uri="0d5c9e5d-a307-48f9-ae03-b80fdf544274"/>
    <ds:schemaRef ds:uri="http://purl.org/dc/terms/"/>
    <ds:schemaRef ds:uri="http://schemas.microsoft.com/sharepoint/v3"/>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efcca1a5-f625-4643-8372-a86b31cc828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Cadre PowerPoint Template</Template>
  <TotalTime>22</TotalTime>
  <Words>2100</Words>
  <Application>Microsoft Office PowerPoint</Application>
  <PresentationFormat>Widescreen</PresentationFormat>
  <Paragraphs>168</Paragraphs>
  <Slides>18</Slides>
  <Notes>18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Open Sans</vt:lpstr>
      <vt:lpstr>Open Sans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Dominguez</dc:creator>
  <cp:lastModifiedBy>Sarah O'Brien</cp:lastModifiedBy>
  <cp:revision>9</cp:revision>
  <dcterms:created xsi:type="dcterms:W3CDTF">2023-11-10T21:19:35Z</dcterms:created>
  <dcterms:modified xsi:type="dcterms:W3CDTF">2024-04-11T18:34:17Z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0x010100B2DD998FE6D4C243A6666DCBBE50F08A</vt:lpwstr>
  </property>
  <property fmtid="{D5CDD505-2E9C-101B-9397-08002B2CF9AE}" pid="3" name="MediaServiceImageTags">
    <vt:lpwstr/>
  </property>
</Properties>
</file>