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25"/>
  </p:notesMasterIdLst>
  <p:sldIdLst>
    <p:sldId id="263" r:id="rId6"/>
    <p:sldId id="384" r:id="rId7"/>
    <p:sldId id="389" r:id="rId8"/>
    <p:sldId id="390" r:id="rId9"/>
    <p:sldId id="397" r:id="rId10"/>
    <p:sldId id="258" r:id="rId11"/>
    <p:sldId id="398" r:id="rId12"/>
    <p:sldId id="399" r:id="rId13"/>
    <p:sldId id="400" r:id="rId14"/>
    <p:sldId id="413" r:id="rId15"/>
    <p:sldId id="402" r:id="rId16"/>
    <p:sldId id="412" r:id="rId17"/>
    <p:sldId id="410" r:id="rId18"/>
    <p:sldId id="393" r:id="rId19"/>
    <p:sldId id="416" r:id="rId20"/>
    <p:sldId id="417" r:id="rId21"/>
    <p:sldId id="418" r:id="rId22"/>
    <p:sldId id="264" r:id="rId23"/>
    <p:sldId id="406"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11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6518BE-B1EE-6116-19C5-799D7F4DA70C}" name="Stephanie Adomaitis" initials="SA" userId="S::stephanie.adomaitis@rotary.org::5cdb2380-9b78-47e9-b28b-7ffd3b4b92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8" clrIdx="0">
    <p:extLst>
      <p:ext uri="{19B8F6BF-5375-455C-9EA6-DF929625EA0E}">
        <p15:presenceInfo xmlns:p15="http://schemas.microsoft.com/office/powerpoint/2012/main" userId="S-1-5-21-2052111302-1645522239-682003330-80426" providerId="AD"/>
      </p:ext>
    </p:extLst>
  </p:cmAuthor>
  <p:cmAuthor id="2" name="Kelly Cison" initials="KC" lastIdx="4" clrIdx="1">
    <p:extLst>
      <p:ext uri="{19B8F6BF-5375-455C-9EA6-DF929625EA0E}">
        <p15:presenceInfo xmlns:p15="http://schemas.microsoft.com/office/powerpoint/2012/main" userId="S-1-5-21-2052111302-1645522239-682003330-103308" providerId="AD"/>
      </p:ext>
    </p:extLst>
  </p:cmAuthor>
  <p:cmAuthor id="3" name="Stephanie Adomaitis" initials="SA" lastIdx="2" clrIdx="2">
    <p:extLst>
      <p:ext uri="{19B8F6BF-5375-455C-9EA6-DF929625EA0E}">
        <p15:presenceInfo xmlns:p15="http://schemas.microsoft.com/office/powerpoint/2012/main" userId="S::Stephanie.Adomaitis@rotary.org::5cdb2380-9b78-47e9-b28b-7ffd3b4b9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A9A4CF"/>
    <a:srgbClr val="A7ACA2"/>
    <a:srgbClr val="C9DEE9"/>
    <a:srgbClr val="48595D"/>
    <a:srgbClr val="005DAA"/>
    <a:srgbClr val="882175"/>
    <a:srgbClr val="00A3A3"/>
    <a:srgbClr val="D9185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AA973E-3A16-48F0-89E9-A0C2F94AA7E8}" v="8" dt="2024-01-02T19:32:32.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5" autoAdjust="0"/>
    <p:restoredTop sz="77328" autoAdjust="0"/>
  </p:normalViewPr>
  <p:slideViewPr>
    <p:cSldViewPr snapToGrid="0" showGuides="1">
      <p:cViewPr varScale="1">
        <p:scale>
          <a:sx n="87" d="100"/>
          <a:sy n="87" d="100"/>
        </p:scale>
        <p:origin x="1644" y="60"/>
      </p:cViewPr>
      <p:guideLst>
        <p:guide orient="horz" pos="288"/>
        <p:guide pos="288"/>
        <p:guide orient="horz" pos="1104"/>
      </p:guideLst>
    </p:cSldViewPr>
  </p:slideViewPr>
  <p:outlineViewPr>
    <p:cViewPr>
      <p:scale>
        <a:sx n="33" d="100"/>
        <a:sy n="33" d="100"/>
      </p:scale>
      <p:origin x="0" y="-2064"/>
    </p:cViewPr>
  </p:outlineViewPr>
  <p:notesTextViewPr>
    <p:cViewPr>
      <p:scale>
        <a:sx n="125" d="100"/>
        <a:sy n="125" d="100"/>
      </p:scale>
      <p:origin x="0" y="0"/>
    </p:cViewPr>
  </p:notesTextViewPr>
  <p:sorterViewPr>
    <p:cViewPr>
      <p:scale>
        <a:sx n="100" d="100"/>
        <a:sy n="100" d="100"/>
      </p:scale>
      <p:origin x="0" y="-2340"/>
    </p:cViewPr>
  </p:sorterViewPr>
  <p:notesViewPr>
    <p:cSldViewPr snapToGrid="0">
      <p:cViewPr>
        <p:scale>
          <a:sx n="125" d="100"/>
          <a:sy n="125" d="100"/>
        </p:scale>
        <p:origin x="1092" y="-3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ko Tokiyama" userId="d60f1545-c936-4cd8-bb52-d53c059156d0" providerId="ADAL" clId="{F5AA973E-3A16-48F0-89E9-A0C2F94AA7E8}"/>
    <pc:docChg chg="undo custSel modSld modMainMaster replTag delTag">
      <pc:chgData name="Reiko Tokiyama" userId="d60f1545-c936-4cd8-bb52-d53c059156d0" providerId="ADAL" clId="{F5AA973E-3A16-48F0-89E9-A0C2F94AA7E8}" dt="2024-01-02T19:32:32.312" v="441" actId="20578"/>
      <pc:docMkLst>
        <pc:docMk/>
      </pc:docMkLst>
      <pc:sldChg chg="addSp delSp modSp mod replTag delTag">
        <pc:chgData name="Reiko Tokiyama" userId="d60f1545-c936-4cd8-bb52-d53c059156d0" providerId="ADAL" clId="{F5AA973E-3A16-48F0-89E9-A0C2F94AA7E8}" dt="2024-01-02T19:18:14.084" v="349" actId="20577"/>
        <pc:sldMkLst>
          <pc:docMk/>
          <pc:sldMk cId="851843307" sldId="258"/>
        </pc:sldMkLst>
        <pc:spChg chg="mod">
          <ac:chgData name="Reiko Tokiyama" userId="d60f1545-c936-4cd8-bb52-d53c059156d0" providerId="ADAL" clId="{F5AA973E-3A16-48F0-89E9-A0C2F94AA7E8}" dt="2024-01-02T19:13:35.396" v="192" actId="6549"/>
          <ac:spMkLst>
            <pc:docMk/>
            <pc:sldMk cId="851843307" sldId="258"/>
            <ac:spMk id="13" creationId="{FD8BDA7B-C6EA-427E-97F1-6FA2E11670E3}"/>
          </ac:spMkLst>
        </pc:spChg>
        <pc:spChg chg="mod">
          <ac:chgData name="Reiko Tokiyama" userId="d60f1545-c936-4cd8-bb52-d53c059156d0" providerId="ADAL" clId="{F5AA973E-3A16-48F0-89E9-A0C2F94AA7E8}" dt="2024-01-02T19:18:14.084" v="349" actId="20577"/>
          <ac:spMkLst>
            <pc:docMk/>
            <pc:sldMk cId="851843307" sldId="258"/>
            <ac:spMk id="23" creationId="{5E897E4C-1BAC-400D-90F7-356FC65D6391}"/>
          </ac:spMkLst>
        </pc:spChg>
        <pc:picChg chg="add mod">
          <ac:chgData name="Reiko Tokiyama" userId="d60f1545-c936-4cd8-bb52-d53c059156d0" providerId="ADAL" clId="{F5AA973E-3A16-48F0-89E9-A0C2F94AA7E8}" dt="2024-01-02T19:17:15.646" v="310"/>
          <ac:picMkLst>
            <pc:docMk/>
            <pc:sldMk cId="851843307" sldId="258"/>
            <ac:picMk id="2" creationId="{82759E25-45CA-95F3-D80E-9C3E179EA09F}"/>
          </ac:picMkLst>
        </pc:picChg>
        <pc:picChg chg="del">
          <ac:chgData name="Reiko Tokiyama" userId="d60f1545-c936-4cd8-bb52-d53c059156d0" providerId="ADAL" clId="{F5AA973E-3A16-48F0-89E9-A0C2F94AA7E8}" dt="2024-01-02T19:17:15.453" v="309" actId="478"/>
          <ac:picMkLst>
            <pc:docMk/>
            <pc:sldMk cId="851843307" sldId="258"/>
            <ac:picMk id="9" creationId="{6E581528-086B-4E3F-8894-881D277745A1}"/>
          </ac:picMkLst>
        </pc:picChg>
      </pc:sldChg>
      <pc:sldChg chg="modSp mod replTag delTag">
        <pc:chgData name="Reiko Tokiyama" userId="d60f1545-c936-4cd8-bb52-d53c059156d0" providerId="ADAL" clId="{F5AA973E-3A16-48F0-89E9-A0C2F94AA7E8}" dt="2024-01-02T19:28:39.950" v="424"/>
        <pc:sldMkLst>
          <pc:docMk/>
          <pc:sldMk cId="4080476639" sldId="263"/>
        </pc:sldMkLst>
        <pc:spChg chg="mod">
          <ac:chgData name="Reiko Tokiyama" userId="d60f1545-c936-4cd8-bb52-d53c059156d0" providerId="ADAL" clId="{F5AA973E-3A16-48F0-89E9-A0C2F94AA7E8}" dt="2024-01-02T19:01:05.045" v="18" actId="2711"/>
          <ac:spMkLst>
            <pc:docMk/>
            <pc:sldMk cId="4080476639" sldId="263"/>
            <ac:spMk id="10" creationId="{E58ABA6E-0EF0-42BA-8414-2A4FC72832B7}"/>
          </ac:spMkLst>
        </pc:spChg>
        <pc:spChg chg="mod">
          <ac:chgData name="Reiko Tokiyama" userId="d60f1545-c936-4cd8-bb52-d53c059156d0" providerId="ADAL" clId="{F5AA973E-3A16-48F0-89E9-A0C2F94AA7E8}" dt="2024-01-02T19:01:05.045" v="18" actId="2711"/>
          <ac:spMkLst>
            <pc:docMk/>
            <pc:sldMk cId="4080476639" sldId="263"/>
            <ac:spMk id="11" creationId="{6A1BD5C4-EE89-41F4-8340-82C72CFB2802}"/>
          </ac:spMkLst>
        </pc:spChg>
      </pc:sldChg>
      <pc:sldChg chg="modSp mod replTag delTag">
        <pc:chgData name="Reiko Tokiyama" userId="d60f1545-c936-4cd8-bb52-d53c059156d0" providerId="ADAL" clId="{F5AA973E-3A16-48F0-89E9-A0C2F94AA7E8}" dt="2024-01-02T19:16:29.341" v="298"/>
        <pc:sldMkLst>
          <pc:docMk/>
          <pc:sldMk cId="2323154410" sldId="264"/>
        </pc:sldMkLst>
        <pc:spChg chg="mod">
          <ac:chgData name="Reiko Tokiyama" userId="d60f1545-c936-4cd8-bb52-d53c059156d0" providerId="ADAL" clId="{F5AA973E-3A16-48F0-89E9-A0C2F94AA7E8}" dt="2024-01-02T19:05:52.724" v="102" actId="14100"/>
          <ac:spMkLst>
            <pc:docMk/>
            <pc:sldMk cId="2323154410" sldId="264"/>
            <ac:spMk id="16" creationId="{61206A8F-83E5-4FEA-8A5E-D732E9029D69}"/>
          </ac:spMkLst>
        </pc:spChg>
      </pc:sldChg>
      <pc:sldChg chg="modSp mod replTag delTag">
        <pc:chgData name="Reiko Tokiyama" userId="d60f1545-c936-4cd8-bb52-d53c059156d0" providerId="ADAL" clId="{F5AA973E-3A16-48F0-89E9-A0C2F94AA7E8}" dt="2024-01-02T19:10:49.464" v="174"/>
        <pc:sldMkLst>
          <pc:docMk/>
          <pc:sldMk cId="3623525050" sldId="384"/>
        </pc:sldMkLst>
        <pc:spChg chg="mod">
          <ac:chgData name="Reiko Tokiyama" userId="d60f1545-c936-4cd8-bb52-d53c059156d0" providerId="ADAL" clId="{F5AA973E-3A16-48F0-89E9-A0C2F94AA7E8}" dt="2024-01-02T19:10:10.325" v="172" actId="2710"/>
          <ac:spMkLst>
            <pc:docMk/>
            <pc:sldMk cId="3623525050" sldId="384"/>
            <ac:spMk id="6" creationId="{CFCEC9CE-D96F-5D43-8F81-D5A2CD7FD303}"/>
          </ac:spMkLst>
        </pc:spChg>
      </pc:sldChg>
      <pc:sldChg chg="modSp mod replTag delTag">
        <pc:chgData name="Reiko Tokiyama" userId="d60f1545-c936-4cd8-bb52-d53c059156d0" providerId="ADAL" clId="{F5AA973E-3A16-48F0-89E9-A0C2F94AA7E8}" dt="2024-01-02T19:15:44.830" v="251" actId="20577"/>
        <pc:sldMkLst>
          <pc:docMk/>
          <pc:sldMk cId="3081999743" sldId="389"/>
        </pc:sldMkLst>
        <pc:spChg chg="mod">
          <ac:chgData name="Reiko Tokiyama" userId="d60f1545-c936-4cd8-bb52-d53c059156d0" providerId="ADAL" clId="{F5AA973E-3A16-48F0-89E9-A0C2F94AA7E8}" dt="2024-01-02T19:15:44.830" v="251" actId="20577"/>
          <ac:spMkLst>
            <pc:docMk/>
            <pc:sldMk cId="3081999743" sldId="389"/>
            <ac:spMk id="23" creationId="{5E897E4C-1BAC-400D-90F7-356FC65D6391}"/>
          </ac:spMkLst>
        </pc:spChg>
        <pc:spChg chg="mod">
          <ac:chgData name="Reiko Tokiyama" userId="d60f1545-c936-4cd8-bb52-d53c059156d0" providerId="ADAL" clId="{F5AA973E-3A16-48F0-89E9-A0C2F94AA7E8}" dt="2024-01-02T19:15:00.080" v="234" actId="20577"/>
          <ac:spMkLst>
            <pc:docMk/>
            <pc:sldMk cId="3081999743" sldId="389"/>
            <ac:spMk id="26" creationId="{A6C75375-C8EB-4734-93C9-E33AFCA93406}"/>
          </ac:spMkLst>
        </pc:spChg>
      </pc:sldChg>
      <pc:sldChg chg="replTag delTag">
        <pc:chgData name="Reiko Tokiyama" userId="d60f1545-c936-4cd8-bb52-d53c059156d0" providerId="ADAL" clId="{F5AA973E-3A16-48F0-89E9-A0C2F94AA7E8}" dt="2024-01-02T19:15:47.442" v="253"/>
        <pc:sldMkLst>
          <pc:docMk/>
          <pc:sldMk cId="1635134175" sldId="390"/>
        </pc:sldMkLst>
      </pc:sldChg>
      <pc:sldChg chg="replTag delTag modNotes">
        <pc:chgData name="Reiko Tokiyama" userId="d60f1545-c936-4cd8-bb52-d53c059156d0" providerId="ADAL" clId="{F5AA973E-3A16-48F0-89E9-A0C2F94AA7E8}" dt="2024-01-02T19:28:27.123" v="418"/>
        <pc:sldMkLst>
          <pc:docMk/>
          <pc:sldMk cId="2895065961" sldId="393"/>
        </pc:sldMkLst>
      </pc:sldChg>
      <pc:sldChg chg="addSp delSp modSp mod replTag delTag">
        <pc:chgData name="Reiko Tokiyama" userId="d60f1545-c936-4cd8-bb52-d53c059156d0" providerId="ADAL" clId="{F5AA973E-3A16-48F0-89E9-A0C2F94AA7E8}" dt="2024-01-02T19:17:34.010" v="321"/>
        <pc:sldMkLst>
          <pc:docMk/>
          <pc:sldMk cId="174291439" sldId="397"/>
        </pc:sldMkLst>
        <pc:picChg chg="add mod">
          <ac:chgData name="Reiko Tokiyama" userId="d60f1545-c936-4cd8-bb52-d53c059156d0" providerId="ADAL" clId="{F5AA973E-3A16-48F0-89E9-A0C2F94AA7E8}" dt="2024-01-02T19:17:30.688" v="319" actId="1076"/>
          <ac:picMkLst>
            <pc:docMk/>
            <pc:sldMk cId="174291439" sldId="397"/>
            <ac:picMk id="2" creationId="{CF470EB0-8C36-B2AB-DFDC-99BCB544F01B}"/>
          </ac:picMkLst>
        </pc:picChg>
        <pc:picChg chg="del">
          <ac:chgData name="Reiko Tokiyama" userId="d60f1545-c936-4cd8-bb52-d53c059156d0" providerId="ADAL" clId="{F5AA973E-3A16-48F0-89E9-A0C2F94AA7E8}" dt="2024-01-02T19:17:27.745" v="317" actId="478"/>
          <ac:picMkLst>
            <pc:docMk/>
            <pc:sldMk cId="174291439" sldId="397"/>
            <ac:picMk id="14" creationId="{00000000-0000-0000-0000-000000000000}"/>
          </ac:picMkLst>
        </pc:picChg>
      </pc:sldChg>
      <pc:sldChg chg="replTag delTag">
        <pc:chgData name="Reiko Tokiyama" userId="d60f1545-c936-4cd8-bb52-d53c059156d0" providerId="ADAL" clId="{F5AA973E-3A16-48F0-89E9-A0C2F94AA7E8}" dt="2024-01-02T19:15:50.228" v="257"/>
        <pc:sldMkLst>
          <pc:docMk/>
          <pc:sldMk cId="2867375653" sldId="398"/>
        </pc:sldMkLst>
      </pc:sldChg>
      <pc:sldChg chg="replTag delTag">
        <pc:chgData name="Reiko Tokiyama" userId="d60f1545-c936-4cd8-bb52-d53c059156d0" providerId="ADAL" clId="{F5AA973E-3A16-48F0-89E9-A0C2F94AA7E8}" dt="2024-01-02T19:15:53.032" v="259"/>
        <pc:sldMkLst>
          <pc:docMk/>
          <pc:sldMk cId="3964533985" sldId="399"/>
        </pc:sldMkLst>
      </pc:sldChg>
      <pc:sldChg chg="modSp mod replTag delTag modNotesTx">
        <pc:chgData name="Reiko Tokiyama" userId="d60f1545-c936-4cd8-bb52-d53c059156d0" providerId="ADAL" clId="{F5AA973E-3A16-48F0-89E9-A0C2F94AA7E8}" dt="2024-01-02T19:23:50.216" v="380"/>
        <pc:sldMkLst>
          <pc:docMk/>
          <pc:sldMk cId="4286319412" sldId="400"/>
        </pc:sldMkLst>
        <pc:spChg chg="mod">
          <ac:chgData name="Reiko Tokiyama" userId="d60f1545-c936-4cd8-bb52-d53c059156d0" providerId="ADAL" clId="{F5AA973E-3A16-48F0-89E9-A0C2F94AA7E8}" dt="2024-01-02T19:21:43.844" v="364" actId="20577"/>
          <ac:spMkLst>
            <pc:docMk/>
            <pc:sldMk cId="4286319412" sldId="400"/>
            <ac:spMk id="8" creationId="{080356D1-8491-4D3F-A23B-9317F31E57FF}"/>
          </ac:spMkLst>
        </pc:spChg>
      </pc:sldChg>
      <pc:sldChg chg="modSp mod replTag delTag">
        <pc:chgData name="Reiko Tokiyama" userId="d60f1545-c936-4cd8-bb52-d53c059156d0" providerId="ADAL" clId="{F5AA973E-3A16-48F0-89E9-A0C2F94AA7E8}" dt="2024-01-02T19:24:53.782" v="391"/>
        <pc:sldMkLst>
          <pc:docMk/>
          <pc:sldMk cId="822513799" sldId="402"/>
        </pc:sldMkLst>
        <pc:spChg chg="mod">
          <ac:chgData name="Reiko Tokiyama" userId="d60f1545-c936-4cd8-bb52-d53c059156d0" providerId="ADAL" clId="{F5AA973E-3A16-48F0-89E9-A0C2F94AA7E8}" dt="2024-01-02T19:24:02.939" v="387" actId="115"/>
          <ac:spMkLst>
            <pc:docMk/>
            <pc:sldMk cId="822513799" sldId="402"/>
            <ac:spMk id="7" creationId="{3B19623C-439D-40EB-8A9F-D41AABF613B6}"/>
          </ac:spMkLst>
        </pc:spChg>
        <pc:spChg chg="mod">
          <ac:chgData name="Reiko Tokiyama" userId="d60f1545-c936-4cd8-bb52-d53c059156d0" providerId="ADAL" clId="{F5AA973E-3A16-48F0-89E9-A0C2F94AA7E8}" dt="2024-01-02T19:16:00.401" v="268" actId="20577"/>
          <ac:spMkLst>
            <pc:docMk/>
            <pc:sldMk cId="822513799" sldId="402"/>
            <ac:spMk id="8" creationId="{B358482D-91A1-4E7B-A8BC-6BCA29C29614}"/>
          </ac:spMkLst>
        </pc:spChg>
      </pc:sldChg>
      <pc:sldChg chg="modSp mod replTag delTag">
        <pc:chgData name="Reiko Tokiyama" userId="d60f1545-c936-4cd8-bb52-d53c059156d0" providerId="ADAL" clId="{F5AA973E-3A16-48F0-89E9-A0C2F94AA7E8}" dt="2024-01-02T19:06:24.616" v="125" actId="6549"/>
        <pc:sldMkLst>
          <pc:docMk/>
          <pc:sldMk cId="1279188396" sldId="406"/>
        </pc:sldMkLst>
        <pc:spChg chg="mod">
          <ac:chgData name="Reiko Tokiyama" userId="d60f1545-c936-4cd8-bb52-d53c059156d0" providerId="ADAL" clId="{F5AA973E-3A16-48F0-89E9-A0C2F94AA7E8}" dt="2024-01-02T19:06:24.616" v="125" actId="6549"/>
          <ac:spMkLst>
            <pc:docMk/>
            <pc:sldMk cId="1279188396" sldId="406"/>
            <ac:spMk id="4" creationId="{5BC42DF1-87D7-4892-9774-04059B83693F}"/>
          </ac:spMkLst>
        </pc:spChg>
      </pc:sldChg>
      <pc:sldChg chg="modSp mod replTag delTag modNotes">
        <pc:chgData name="Reiko Tokiyama" userId="d60f1545-c936-4cd8-bb52-d53c059156d0" providerId="ADAL" clId="{F5AA973E-3A16-48F0-89E9-A0C2F94AA7E8}" dt="2024-01-02T19:28:25.703" v="416"/>
        <pc:sldMkLst>
          <pc:docMk/>
          <pc:sldMk cId="1652848312" sldId="410"/>
        </pc:sldMkLst>
        <pc:spChg chg="mod">
          <ac:chgData name="Reiko Tokiyama" userId="d60f1545-c936-4cd8-bb52-d53c059156d0" providerId="ADAL" clId="{F5AA973E-3A16-48F0-89E9-A0C2F94AA7E8}" dt="2024-01-02T19:05:23.431" v="85" actId="1035"/>
          <ac:spMkLst>
            <pc:docMk/>
            <pc:sldMk cId="1652848312" sldId="410"/>
            <ac:spMk id="4" creationId="{00000000-0000-0000-0000-000000000000}"/>
          </ac:spMkLst>
        </pc:spChg>
        <pc:picChg chg="mod">
          <ac:chgData name="Reiko Tokiyama" userId="d60f1545-c936-4cd8-bb52-d53c059156d0" providerId="ADAL" clId="{F5AA973E-3A16-48F0-89E9-A0C2F94AA7E8}" dt="2024-01-02T19:04:51.940" v="73" actId="1076"/>
          <ac:picMkLst>
            <pc:docMk/>
            <pc:sldMk cId="1652848312" sldId="410"/>
            <ac:picMk id="6" creationId="{60B27AF8-7CB2-4B40-AF08-654A03C7FB25}"/>
          </ac:picMkLst>
        </pc:picChg>
      </pc:sldChg>
      <pc:sldChg chg="modSp mod replTag delTag">
        <pc:chgData name="Reiko Tokiyama" userId="d60f1545-c936-4cd8-bb52-d53c059156d0" providerId="ADAL" clId="{F5AA973E-3A16-48F0-89E9-A0C2F94AA7E8}" dt="2024-01-02T19:26:44.016" v="406" actId="20577"/>
        <pc:sldMkLst>
          <pc:docMk/>
          <pc:sldMk cId="3691159784" sldId="412"/>
        </pc:sldMkLst>
        <pc:spChg chg="mod">
          <ac:chgData name="Reiko Tokiyama" userId="d60f1545-c936-4cd8-bb52-d53c059156d0" providerId="ADAL" clId="{F5AA973E-3A16-48F0-89E9-A0C2F94AA7E8}" dt="2024-01-02T19:26:44.016" v="406" actId="20577"/>
          <ac:spMkLst>
            <pc:docMk/>
            <pc:sldMk cId="3691159784" sldId="412"/>
            <ac:spMk id="8" creationId="{B358482D-91A1-4E7B-A8BC-6BCA29C29614}"/>
          </ac:spMkLst>
        </pc:spChg>
      </pc:sldChg>
      <pc:sldChg chg="replTag delTag">
        <pc:chgData name="Reiko Tokiyama" userId="d60f1545-c936-4cd8-bb52-d53c059156d0" providerId="ADAL" clId="{F5AA973E-3A16-48F0-89E9-A0C2F94AA7E8}" dt="2024-01-02T19:23:50.648" v="382"/>
        <pc:sldMkLst>
          <pc:docMk/>
          <pc:sldMk cId="3314364087" sldId="413"/>
        </pc:sldMkLst>
      </pc:sldChg>
      <pc:sldChg chg="modSp mod replTag delTag">
        <pc:chgData name="Reiko Tokiyama" userId="d60f1545-c936-4cd8-bb52-d53c059156d0" providerId="ADAL" clId="{F5AA973E-3A16-48F0-89E9-A0C2F94AA7E8}" dt="2024-01-02T19:32:32.312" v="441" actId="20578"/>
        <pc:sldMkLst>
          <pc:docMk/>
          <pc:sldMk cId="2796848369" sldId="416"/>
        </pc:sldMkLst>
        <pc:spChg chg="mod">
          <ac:chgData name="Reiko Tokiyama" userId="d60f1545-c936-4cd8-bb52-d53c059156d0" providerId="ADAL" clId="{F5AA973E-3A16-48F0-89E9-A0C2F94AA7E8}" dt="2024-01-02T19:32:32.312" v="441" actId="20578"/>
          <ac:spMkLst>
            <pc:docMk/>
            <pc:sldMk cId="2796848369" sldId="416"/>
            <ac:spMk id="4" creationId="{4400B1DE-9D91-AE12-D5A6-9657974117DE}"/>
          </ac:spMkLst>
        </pc:spChg>
      </pc:sldChg>
      <pc:sldChg chg="modSp mod replTag delTag">
        <pc:chgData name="Reiko Tokiyama" userId="d60f1545-c936-4cd8-bb52-d53c059156d0" providerId="ADAL" clId="{F5AA973E-3A16-48F0-89E9-A0C2F94AA7E8}" dt="2024-01-02T19:16:25.681" v="290"/>
        <pc:sldMkLst>
          <pc:docMk/>
          <pc:sldMk cId="1832880018" sldId="417"/>
        </pc:sldMkLst>
        <pc:spChg chg="mod">
          <ac:chgData name="Reiko Tokiyama" userId="d60f1545-c936-4cd8-bb52-d53c059156d0" providerId="ADAL" clId="{F5AA973E-3A16-48F0-89E9-A0C2F94AA7E8}" dt="2024-01-02T19:16:23.542" v="288" actId="20577"/>
          <ac:spMkLst>
            <pc:docMk/>
            <pc:sldMk cId="1832880018" sldId="417"/>
            <ac:spMk id="4" creationId="{4400B1DE-9D91-AE12-D5A6-9657974117DE}"/>
          </ac:spMkLst>
        </pc:spChg>
      </pc:sldChg>
      <pc:sldChg chg="modSp mod replTag delTag">
        <pc:chgData name="Reiko Tokiyama" userId="d60f1545-c936-4cd8-bb52-d53c059156d0" providerId="ADAL" clId="{F5AA973E-3A16-48F0-89E9-A0C2F94AA7E8}" dt="2024-01-02T19:16:28.893" v="296"/>
        <pc:sldMkLst>
          <pc:docMk/>
          <pc:sldMk cId="2620769283" sldId="418"/>
        </pc:sldMkLst>
        <pc:spChg chg="mod">
          <ac:chgData name="Reiko Tokiyama" userId="d60f1545-c936-4cd8-bb52-d53c059156d0" providerId="ADAL" clId="{F5AA973E-3A16-48F0-89E9-A0C2F94AA7E8}" dt="2024-01-02T19:07:57.350" v="151" actId="20577"/>
          <ac:spMkLst>
            <pc:docMk/>
            <pc:sldMk cId="2620769283" sldId="418"/>
            <ac:spMk id="3" creationId="{D5E160CA-31E6-5AB3-6191-EACC082DDEB5}"/>
          </ac:spMkLst>
        </pc:spChg>
      </pc:sldChg>
      <pc:sldMasterChg chg="modSldLayout">
        <pc:chgData name="Reiko Tokiyama" userId="d60f1545-c936-4cd8-bb52-d53c059156d0" providerId="ADAL" clId="{F5AA973E-3A16-48F0-89E9-A0C2F94AA7E8}" dt="2024-01-02T19:01:30.752" v="19"/>
        <pc:sldMasterMkLst>
          <pc:docMk/>
          <pc:sldMasterMk cId="1000935759" sldId="2147483648"/>
        </pc:sldMasterMkLst>
        <pc:sldLayoutChg chg="replTag">
          <pc:chgData name="Reiko Tokiyama" userId="d60f1545-c936-4cd8-bb52-d53c059156d0" providerId="ADAL" clId="{F5AA973E-3A16-48F0-89E9-A0C2F94AA7E8}" dt="2024-01-02T19:01:30.752" v="19"/>
          <pc:sldLayoutMkLst>
            <pc:docMk/>
            <pc:sldMasterMk cId="1000935759" sldId="2147483648"/>
            <pc:sldLayoutMk cId="3077682027" sldId="214748366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rtl="0">
            <a:defRPr sz="1197" b="0" i="0" u="none" strike="noStrike" kern="1200" baseline="0">
              <a:solidFill>
                <a:schemeClr val="dk1">
                  <a:lumMod val="65000"/>
                  <a:lumOff val="35000"/>
                </a:schemeClr>
              </a:solidFill>
              <a:latin typeface="MS PMincho"/>
              <a:ea typeface="MS PMincho"/>
              <a:cs typeface="MS PMincho"/>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BIZ UDPゴシック" panose="020B0400000000000000" pitchFamily="50" charset="-128"/>
                <a:ea typeface="BIZ UDPゴシック" panose="020B0400000000000000" pitchFamily="50" charset="-128"/>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BIZ UDPゴシック" panose="020B0400000000000000" pitchFamily="50" charset="-128"/>
                <a:ea typeface="BIZ UDPゴシック" panose="020B0400000000000000" pitchFamily="50" charset="-128"/>
              </a:defRPr>
            </a:lvl1pPr>
          </a:lstStyle>
          <a:p>
            <a:fld id="{2403E561-A38A-4A22-8215-F855A52BC5B1}" type="datetimeFigureOut">
              <a:rPr lang="en-US" smtClean="0"/>
              <a:pPr/>
              <a:t>31-Jan-2024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BIZ UDPゴシック" panose="020B0400000000000000" pitchFamily="50" charset="-128"/>
                <a:ea typeface="BIZ UDPゴシック" panose="020B0400000000000000" pitchFamily="50" charset="-128"/>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BIZ UDPゴシック" panose="020B0400000000000000" pitchFamily="50" charset="-128"/>
                <a:ea typeface="BIZ UDPゴシック" panose="020B0400000000000000" pitchFamily="50" charset="-128"/>
              </a:defRPr>
            </a:lvl1pPr>
          </a:lstStyle>
          <a:p>
            <a:fld id="{DB827055-821E-4F6B-AAA9-2685E1493D9C}" type="slidenum">
              <a:rPr lang="en-US" smtClean="0"/>
              <a:pPr/>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algn="l" defTabSz="9144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2pPr>
    <a:lvl3pPr marL="914400" algn="l" defTabSz="9144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3pPr>
    <a:lvl4pPr marL="1371600" algn="l" defTabSz="9144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4pPr>
    <a:lvl5pPr marL="1828800" algn="l" defTabSz="914400" rtl="0" eaLnBrk="1" latinLnBrk="0" hangingPunct="1">
      <a:defRPr sz="12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5pPr>
    <a:lvl6pPr marL="2286000" algn="l" defTabSz="914400" rtl="0" eaLnBrk="1" latinLnBrk="0" hangingPunct="1">
      <a:defRPr sz="1200" kern="1200">
        <a:solidFill>
          <a:schemeClr val="tx1"/>
        </a:solidFill>
        <a:latin typeface="MS PMincho"/>
        <a:ea typeface="MS PMincho"/>
        <a:cs typeface="MS PMincho"/>
      </a:defRPr>
    </a:lvl6pPr>
    <a:lvl7pPr marL="2743200" algn="l" defTabSz="914400" rtl="0" eaLnBrk="1" latinLnBrk="0" hangingPunct="1">
      <a:defRPr sz="1200" kern="1200">
        <a:solidFill>
          <a:schemeClr val="tx1"/>
        </a:solidFill>
        <a:latin typeface="MS PMincho"/>
        <a:ea typeface="MS PMincho"/>
        <a:cs typeface="MS PMincho"/>
      </a:defRPr>
    </a:lvl7pPr>
    <a:lvl8pPr marL="3200400" algn="l" defTabSz="914400" rtl="0" eaLnBrk="1" latinLnBrk="0" hangingPunct="1">
      <a:defRPr sz="1200" kern="1200">
        <a:solidFill>
          <a:schemeClr val="tx1"/>
        </a:solidFill>
        <a:latin typeface="MS PMincho"/>
        <a:ea typeface="MS PMincho"/>
        <a:cs typeface="MS PMincho"/>
      </a:defRPr>
    </a:lvl8pPr>
    <a:lvl9pPr marL="3657600" algn="l" defTabSz="914400" rtl="0" eaLnBrk="1" latinLnBrk="0" hangingPunct="1">
      <a:defRPr sz="1200" kern="1200">
        <a:solidFill>
          <a:schemeClr val="tx1"/>
        </a:solidFill>
        <a:latin typeface="MS PMincho"/>
        <a:ea typeface="MS PMincho"/>
        <a:cs typeface="MS PMinch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 b="0" i="0" u="none" baseline="0"/>
              <a:t>ロータリー財団の使命は、</a:t>
            </a:r>
            <a:r>
              <a:rPr lang="ja" sz="1200" b="0" i="0" u="none" baseline="0">
                <a:solidFill>
                  <a:schemeClr val="bg1"/>
                </a:solidFill>
              </a:rPr>
              <a:t>「ロータリアンが、人びとの健康状態を改善し、質の高い教育を提供し、環境保護に取り組み、貧困をなくすことを通じて、世界理解、親善、平和を達成できるようにすること」です。</a:t>
            </a:r>
          </a:p>
          <a:p>
            <a:pPr marL="0" marR="0" indent="0" algn="l" defTabSz="914400" rtl="0" eaLnBrk="1" fontAlgn="auto" latinLnBrk="0" hangingPunct="1">
              <a:lnSpc>
                <a:spcPct val="100000"/>
              </a:lnSpc>
              <a:spcBef>
                <a:spcPts val="0"/>
              </a:spcBef>
              <a:spcAft>
                <a:spcPts val="0"/>
              </a:spcAft>
              <a:buClrTx/>
              <a:buSzTx/>
              <a:buFontTx/>
              <a:buNone/>
              <a:tabLst/>
              <a:defRPr/>
            </a:pPr>
            <a:endParaRPr lang="ja" sz="12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ja" sz="1200" b="0" i="0" u="none" baseline="0">
                <a:solidFill>
                  <a:schemeClr val="bg1"/>
                </a:solidFill>
              </a:rPr>
              <a:t>世界でよいことをする会員の活動を支えるために財団が設立されたことを示すこの使命の中に、会員が自分たちにとっての価値を見出していただけることを願っています。 </a:t>
            </a:r>
          </a:p>
          <a:p>
            <a:pPr marL="0" marR="0" indent="0" algn="l" defTabSz="914400" rtl="0" eaLnBrk="1" fontAlgn="auto" latinLnBrk="0" hangingPunct="1">
              <a:lnSpc>
                <a:spcPct val="100000"/>
              </a:lnSpc>
              <a:spcBef>
                <a:spcPts val="0"/>
              </a:spcBef>
              <a:spcAft>
                <a:spcPts val="0"/>
              </a:spcAft>
              <a:buClrTx/>
              <a:buSzTx/>
              <a:buFontTx/>
              <a:buNone/>
              <a:tabLst/>
              <a:defRPr/>
            </a:pPr>
            <a:endParaRPr lang="ja" sz="1200" dirty="0">
              <a:solidFill>
                <a:schemeClr val="bg1"/>
              </a:solidFill>
            </a:endParaRPr>
          </a:p>
          <a:p>
            <a:endParaRPr lang="ja" dirty="0"/>
          </a:p>
        </p:txBody>
      </p:sp>
      <p:sp>
        <p:nvSpPr>
          <p:cNvPr id="4" name="Slide Number Placeholder 3"/>
          <p:cNvSpPr>
            <a:spLocks noGrp="1"/>
          </p:cNvSpPr>
          <p:nvPr>
            <p:ph type="sldNum" sz="quarter" idx="5"/>
          </p:nvPr>
        </p:nvSpPr>
        <p:spPr/>
        <p:txBody>
          <a:bodyPr/>
          <a:lstStyle/>
          <a:p>
            <a:pPr algn="l" rtl="0"/>
            <a:fld id="{DB827055-821E-4F6B-AAA9-2685E1493D9C}" type="slidenum">
              <a:rPr/>
              <a:t>2</a:t>
            </a:fld>
            <a:endParaRPr lang="ja" dirty="0"/>
          </a:p>
        </p:txBody>
      </p:sp>
    </p:spTree>
    <p:extLst>
      <p:ext uri="{BB962C8B-B14F-4D97-AF65-F5344CB8AC3E}">
        <p14:creationId xmlns:p14="http://schemas.microsoft.com/office/powerpoint/2010/main" val="7305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cs typeface="MS PMincho"/>
              </a:rPr>
              <a:t>年次基金への持続的な支援がなければ、ロータリー財団のプログラムは実現しません。しかし、全会員が毎年100ドルの寄付をすれば、支援を必要とする人たちのための活動をほぼ倍にすることができます。 </a:t>
            </a:r>
          </a:p>
          <a:p>
            <a:endParaRPr lang="ja" sz="1200" b="0" i="0" kern="1200" dirty="0">
              <a:solidFill>
                <a:schemeClr val="tx1"/>
              </a:solidFill>
              <a:effectLst/>
              <a:cs typeface="MS PMincho"/>
            </a:endParaRPr>
          </a:p>
          <a:p>
            <a:pPr marL="0" marR="0" indent="0" algn="l" defTabSz="914400" rtl="0" eaLnBrk="1" fontAlgn="auto" latinLnBrk="0" hangingPunct="1">
              <a:lnSpc>
                <a:spcPct val="100000"/>
              </a:lnSpc>
              <a:spcBef>
                <a:spcPts val="0"/>
              </a:spcBef>
              <a:spcAft>
                <a:spcPts val="0"/>
              </a:spcAft>
              <a:buClrTx/>
              <a:buSzTx/>
              <a:buFontTx/>
              <a:buNone/>
              <a:tabLst/>
              <a:defRPr/>
            </a:pPr>
            <a:r>
              <a:rPr lang="ja" b="0" i="0" u="none" baseline="0" dirty="0">
                <a:solidFill>
                  <a:srgbClr val="222222"/>
                </a:solidFill>
              </a:rPr>
              <a:t>年次基金に100ドル以上を寄付する方は、「財団の友」会員となります。</a:t>
            </a:r>
            <a:endParaRPr lang="ja" sz="1200" b="0" i="0" kern="1200" dirty="0">
              <a:solidFill>
                <a:schemeClr val="tx1"/>
              </a:solidFill>
              <a:effectLst/>
              <a:cs typeface="MS PMincho"/>
            </a:endParaRPr>
          </a:p>
          <a:p>
            <a:endParaRPr lang="ja" sz="1200" b="0" i="0" kern="1200" dirty="0">
              <a:solidFill>
                <a:schemeClr val="tx1"/>
              </a:solidFill>
              <a:effectLst/>
              <a:cs typeface="MS PMincho"/>
            </a:endParaRPr>
          </a:p>
          <a:p>
            <a:pPr algn="l" rtl="0"/>
            <a:r>
              <a:rPr lang="ja" sz="1200" b="0" i="0" u="none" kern="1200" baseline="0" dirty="0">
                <a:solidFill>
                  <a:schemeClr val="tx1"/>
                </a:solidFill>
                <a:effectLst/>
                <a:cs typeface="MS PMincho"/>
              </a:rPr>
              <a:t>ロータリーへのご寄付は、確実に、世界中のロータリー会員によって最大限に活用されます。</a:t>
            </a:r>
            <a:endParaRPr lang="ja" b="0" dirty="0"/>
          </a:p>
        </p:txBody>
      </p:sp>
      <p:sp>
        <p:nvSpPr>
          <p:cNvPr id="4" name="Slide Number Placeholder 3"/>
          <p:cNvSpPr>
            <a:spLocks noGrp="1"/>
          </p:cNvSpPr>
          <p:nvPr>
            <p:ph type="sldNum" sz="quarter" idx="10"/>
          </p:nvPr>
        </p:nvSpPr>
        <p:spPr/>
        <p:txBody>
          <a:bodyPr/>
          <a:lstStyle/>
          <a:p>
            <a:pPr algn="l" rtl="0"/>
            <a:fld id="{DB827055-821E-4F6B-AAA9-2685E1493D9C}" type="slidenum">
              <a:rPr/>
              <a:t>11</a:t>
            </a:fld>
            <a:endParaRPr lang="ja" dirty="0"/>
          </a:p>
        </p:txBody>
      </p:sp>
    </p:spTree>
    <p:extLst>
      <p:ext uri="{BB962C8B-B14F-4D97-AF65-F5344CB8AC3E}">
        <p14:creationId xmlns:p14="http://schemas.microsoft.com/office/powerpoint/2010/main" val="392040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年次基金、ポリオプラス、または承認された財団補助金に、1,000米ドル以上をご寄付くださる方をポール・ハリス・フェローとして認証しています。ポール・ハリス・フェローの認証は、財団で最もよく知られた、個人を対象とする認証です。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（発表者の方へ：会場にいるポール・ハリス・フェローに感謝をお伝えください。）</a:t>
            </a:r>
            <a:endParaRPr kumimoji="0" lang="ja" sz="1100" b="0" i="0" u="none" strike="noStrike" kern="1200" cap="none" spc="0" normalizeH="0" baseline="0" noProof="0" dirty="0">
              <a:ln>
                <a:noFill/>
              </a:ln>
              <a:solidFill>
                <a:prstClr val="black"/>
              </a:solidFill>
              <a:effectLst/>
              <a:uLnTx/>
              <a:uFillTx/>
              <a:latin typeface="BIZ UDPGothic" pitchFamily="-107" charset="0"/>
              <a:ea typeface="BIZ UDPGothic" pitchFamily="34" charset="-128"/>
              <a:cs typeface="MS PMincho"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1,000ドルのご寄付は、1回の寄付または複数回の寄付で達成できます。寄付者には寄付1米ドルごとに財団認証ポイントが1ポイント与えられます。（恒久基金への寄付にはポイントが加算されません）。または、そのポイントを使用してほかの人をポール・ハリス・フェローにすることもできます。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すべてのポール・ハリス・フェローに、ピンと表彰状が贈呈されます。追加で1,000ドルをご寄付いただくごとに、その寄付者は「マルチプル・ポール・ハリス・フェロー」となり、寄付者のレベルに相当する石の付いたピンが贈呈されます。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（発表者の方へ：発表者の判断で、以下の各レベルを読み上げるかどうかを決めてください。）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マルチプル・ポール･ハリス･フェローの認証：</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$2,000:サファイア1個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$3,000:サファイア2個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$4,000:サファイア3個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$5,000:サファイア4個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$6,000:サファイア5個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$7,000:ルビー1個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$8,000:ルビー2個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ja" sz="1100" b="0" i="0" u="none" strike="noStrike" kern="1200" cap="none" spc="0" normalizeH="0" baseline="0" dirty="0">
                <a:ln>
                  <a:noFill/>
                </a:ln>
                <a:solidFill>
                  <a:prstClr val="black"/>
                </a:solidFill>
                <a:effectLst/>
                <a:uLnTx/>
                <a:uFillTx/>
                <a:latin typeface="BIZ UDPGothic" pitchFamily="-107" charset="0"/>
                <a:ea typeface="BIZ UDPGothic" pitchFamily="34" charset="-128"/>
                <a:cs typeface="MS PMincho" pitchFamily="-107" charset="-128"/>
              </a:rPr>
              <a:t>$9,000:ルビー3個</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ja" sz="1100" b="0" i="1" u="none" strike="noStrike" kern="1200" cap="none" spc="0" normalizeH="0" baseline="0" noProof="0" dirty="0">
              <a:ln>
                <a:noFill/>
              </a:ln>
              <a:solidFill>
                <a:prstClr val="black"/>
              </a:solidFill>
              <a:effectLst/>
              <a:uLnTx/>
              <a:uFillTx/>
              <a:latin typeface="BIZ UDPGothic" pitchFamily="-107" charset="0"/>
              <a:ea typeface="BIZ UDPGothic" pitchFamily="34" charset="-128"/>
              <a:cs typeface="MS PMincho" pitchFamily="-107" charset="-128"/>
            </a:endParaRPr>
          </a:p>
        </p:txBody>
      </p:sp>
      <p:sp>
        <p:nvSpPr>
          <p:cNvPr id="4" name="Slide Number Placeholder 3"/>
          <p:cNvSpPr>
            <a:spLocks noGrp="1"/>
          </p:cNvSpPr>
          <p:nvPr>
            <p:ph type="sldNum" sz="quarter" idx="10"/>
          </p:nvPr>
        </p:nvSpPr>
        <p:spPr/>
        <p:txBody>
          <a:bodyPr/>
          <a:lstStyle/>
          <a:p>
            <a:pPr algn="l" rtl="0"/>
            <a:fld id="{DB827055-821E-4F6B-AAA9-2685E1493D9C}" type="slidenum">
              <a:rPr/>
              <a:t>12</a:t>
            </a:fld>
            <a:endParaRPr lang="ja" dirty="0"/>
          </a:p>
        </p:txBody>
      </p:sp>
    </p:spTree>
    <p:extLst>
      <p:ext uri="{BB962C8B-B14F-4D97-AF65-F5344CB8AC3E}">
        <p14:creationId xmlns:p14="http://schemas.microsoft.com/office/powerpoint/2010/main" val="188642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ja" sz="1200" b="0" i="0" u="none" strike="noStrike" kern="1200" cap="none" spc="0" normalizeH="0" baseline="0" dirty="0">
                <a:ln>
                  <a:noFill/>
                </a:ln>
                <a:solidFill>
                  <a:prstClr val="black"/>
                </a:solidFill>
                <a:effectLst/>
                <a:uLnTx/>
                <a:uFillTx/>
                <a:latin typeface="BIZ UDPGothic" panose="020B0606020202030204" pitchFamily="34" charset="0"/>
                <a:ea typeface="BIZ UDPGothic" panose="020F0502020204030204" pitchFamily="34" charset="0"/>
                <a:cs typeface="BIZ UDPMincho Medium" panose="02020603050405020304" pitchFamily="18" charset="0"/>
              </a:rPr>
              <a:t>ポール・ハリス・ソサエティ（PHS）は、年次基金、ポリオプラス、または承認された財団補助金に、毎年1,000米ドル以上をご寄付くださる方を認証するプログラムです。 </a:t>
            </a:r>
          </a:p>
          <a:p>
            <a:pPr algn="l" rtl="0"/>
            <a:r>
              <a:rPr lang="ja" sz="1200" b="0" i="0" u="none" kern="1200" baseline="0" dirty="0">
                <a:solidFill>
                  <a:schemeClr val="tx1"/>
                </a:solidFill>
                <a:effectLst/>
                <a:cs typeface="MS PMincho"/>
              </a:rPr>
              <a:t>ポール・ハリス・ソサエティの会員数は、2022-23年度に約10,600人から30,000人以上へと成長しました。さらに、この期間に84カ国から150カ国へと拡大しました。</a:t>
            </a:r>
          </a:p>
          <a:p>
            <a:endParaRPr lang="ja" sz="1200" b="0" i="0" kern="1200" dirty="0">
              <a:solidFill>
                <a:schemeClr val="tx1"/>
              </a:solidFill>
              <a:effectLst/>
              <a:cs typeface="MS PMincho"/>
            </a:endParaRPr>
          </a:p>
          <a:p>
            <a:pPr algn="l" rtl="0" fontAlgn="base" hangingPunct="0"/>
            <a:r>
              <a:rPr lang="ja" sz="1200" b="0" i="0" u="none" kern="1200" baseline="0" dirty="0">
                <a:solidFill>
                  <a:schemeClr val="tx1"/>
                </a:solidFill>
                <a:effectLst/>
                <a:cs typeface="MS PMincho"/>
              </a:rPr>
              <a:t>2022-23年度、年次基金におけるポール・ハリス・ソサエティ会員の寄付が占める割合は、ほぼ20.2％に達します。</a:t>
            </a: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ja" sz="1200" b="0" i="0" u="none" strike="noStrike" kern="1200" cap="none" spc="0" normalizeH="0" baseline="0" dirty="0">
                <a:ln>
                  <a:noFill/>
                </a:ln>
                <a:solidFill>
                  <a:prstClr val="black"/>
                </a:solidFill>
                <a:effectLst/>
                <a:uLnTx/>
                <a:uFillTx/>
                <a:latin typeface="BIZ UDPGothic" panose="020B0606020202030204" pitchFamily="34" charset="0"/>
                <a:ea typeface="BIZ UDPGothic" panose="020F0502020204030204" pitchFamily="34" charset="0"/>
                <a:cs typeface="BIZ UDPMincho Medium" panose="02020603050405020304" pitchFamily="18" charset="0"/>
              </a:rPr>
              <a:t>このことからも、ポール・ハリス・ソサエティの重要性がうかがわれます。地区にとっては、地区補助金とグローバル補助金のための重要な資金源となっています。  </a:t>
            </a: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ja" sz="1200" b="0" i="0" u="none" strike="noStrike" kern="1200" cap="none" spc="0" normalizeH="0" baseline="0" dirty="0">
                <a:ln>
                  <a:noFill/>
                </a:ln>
                <a:solidFill>
                  <a:prstClr val="black"/>
                </a:solidFill>
                <a:effectLst/>
                <a:uLnTx/>
                <a:uFillTx/>
                <a:latin typeface="BIZ UDPGothic" panose="020B0606020202030204" pitchFamily="34" charset="0"/>
                <a:ea typeface="BIZ UDPGothic" pitchFamily="34" charset="-128"/>
                <a:cs typeface="BIZ UDPMincho Medium" panose="02020603050405020304" pitchFamily="18" charset="0"/>
              </a:rPr>
              <a:t>詳しくは、rotary.org/phsをご参照ください。 </a:t>
            </a:r>
            <a:endParaRPr kumimoji="0" lang="ja" sz="1200" b="0" i="0" u="none" strike="noStrike" kern="1200" cap="none" spc="0" normalizeH="0" baseline="0" noProof="0" dirty="0">
              <a:ln>
                <a:noFill/>
              </a:ln>
              <a:solidFill>
                <a:prstClr val="black"/>
              </a:solidFill>
              <a:effectLst/>
              <a:uLnTx/>
              <a:uFillTx/>
              <a:cs typeface="MS PMincho"/>
            </a:endParaRPr>
          </a:p>
        </p:txBody>
      </p:sp>
      <p:sp>
        <p:nvSpPr>
          <p:cNvPr id="4" name="Slide Number Placeholder 3"/>
          <p:cNvSpPr>
            <a:spLocks noGrp="1"/>
          </p:cNvSpPr>
          <p:nvPr>
            <p:ph type="sldNum" sz="quarter" idx="10"/>
          </p:nvPr>
        </p:nvSpPr>
        <p:spPr/>
        <p:txBody>
          <a:bodyPr/>
          <a:lstStyle/>
          <a:p>
            <a:pPr algn="l" rtl="0"/>
            <a:fld id="{DB827055-821E-4F6B-AAA9-2685E1493D9C}" type="slidenum">
              <a:rPr/>
              <a:t>13</a:t>
            </a:fld>
            <a:endParaRPr lang="ja" dirty="0"/>
          </a:p>
        </p:txBody>
      </p:sp>
    </p:spTree>
    <p:extLst>
      <p:ext uri="{BB962C8B-B14F-4D97-AF65-F5344CB8AC3E}">
        <p14:creationId xmlns:p14="http://schemas.microsoft.com/office/powerpoint/2010/main" val="6709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gn="l" rtl="0">
              <a:lnSpc>
                <a:spcPct val="150000"/>
              </a:lnSpc>
              <a:spcBef>
                <a:spcPts val="0"/>
              </a:spcBef>
              <a:spcAft>
                <a:spcPts val="800"/>
              </a:spcAft>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卓越した寄付を達成したクラブには、財団のバナーを授与しています。 </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100％ロータリー財団寄付クラブ：このバナーは、1年度に、一人あたりの平均寄付額が少なくとも100ドルに達し、会費を支払っているすべての会員が、寄付先（年次基金、ポリオプラス基金、承認されたグローバル補助金、恒久基金）を問わず25ドル以上を寄付したクラブに贈られます。</a:t>
            </a:r>
            <a:endParaRPr lang="ja" sz="105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342900" marR="0" lvl="0" indent="-342900" algn="l" rtl="0">
              <a:lnSpc>
                <a:spcPct val="150000"/>
              </a:lnSpc>
              <a:spcBef>
                <a:spcPts val="0"/>
              </a:spcBef>
              <a:spcAft>
                <a:spcPts val="0"/>
              </a:spcAft>
              <a:buFont typeface="Symbol" panose="05050102010706020507" pitchFamily="18" charset="2"/>
              <a:buChar char=""/>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100％「Every Rotarian, Every Year」クラブ：このバナーは、1年度に、年次基金への一人あたりの平均寄付額が少なくとも100ドルに達し、すべての会員が年次基金に25ドル以上を寄付したクラブに贈られます。 </a:t>
            </a:r>
          </a:p>
          <a:p>
            <a:pPr marL="342900" marR="0" lvl="0" indent="-342900" algn="l" rtl="0">
              <a:lnSpc>
                <a:spcPct val="150000"/>
              </a:lnSpc>
              <a:spcBef>
                <a:spcPts val="0"/>
              </a:spcBef>
              <a:spcAft>
                <a:spcPts val="0"/>
              </a:spcAft>
              <a:buFont typeface="Symbol" panose="05050102010706020507" pitchFamily="18" charset="2"/>
              <a:buChar char=""/>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100％ポール・ハリス・ソサエティ・クラブ：このバナーは、1年度にすべての会員が、年次基金、ポリオプラス基金、承認されたグローバル補助金のいずれかに少なくとも1,000ドルを寄付したクラブに贈られます。</a:t>
            </a:r>
          </a:p>
          <a:p>
            <a:pPr marL="342900" marR="0" lvl="0" indent="-342900" algn="l" rtl="0">
              <a:lnSpc>
                <a:spcPct val="150000"/>
              </a:lnSpc>
              <a:spcBef>
                <a:spcPts val="0"/>
              </a:spcBef>
              <a:spcAft>
                <a:spcPts val="0"/>
              </a:spcAft>
              <a:buFont typeface="Symbol" panose="05050102010706020507" pitchFamily="18" charset="2"/>
              <a:buChar char=""/>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100％ポール・ハリス・フェロー・クラブ：このバナー認証を受けるには、地区ガバナーが認証を申し込む時点で、会費を支払っているすべての会員がポール・ハリス・フェローになっていなければなりません。これは1度限りの認証となります。</a:t>
            </a:r>
          </a:p>
          <a:p>
            <a:pPr marL="342900" marR="0" lvl="0" indent="-342900" algn="l" rtl="0">
              <a:lnSpc>
                <a:spcPct val="150000"/>
              </a:lnSpc>
              <a:spcBef>
                <a:spcPts val="0"/>
              </a:spcBef>
              <a:spcAft>
                <a:spcPts val="0"/>
              </a:spcAft>
              <a:buFont typeface="Symbol" panose="05050102010706020507" pitchFamily="18" charset="2"/>
              <a:buChar char=""/>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人頭分担金を支払うすべての会員が恒久基金に寄付を行っているクラブを「100% Rotary's Promiseクラブ」として認証しています。ロータリー財団への寄付を誓約する場合、資産計画または恒久基金への1,000ドル以上の寄付が認証対象となります。</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ja" sz="1050" b="0" i="0" u="none" kern="1200" baseline="0" dirty="0">
                <a:solidFill>
                  <a:schemeClr val="tx1"/>
                </a:solidFill>
                <a:effectLst/>
                <a:cs typeface="MS PMincho"/>
              </a:rPr>
              <a:t>最後に、1ロータリー年度内に会員がロータリー財団に合計で100ドルを寄付したローターアクトクラブには、デジタル形式の寄付達成証が贈られます。</a:t>
            </a:r>
            <a:endParaRPr lang="ja" sz="1050" b="0" i="0" kern="1200" dirty="0">
              <a:solidFill>
                <a:schemeClr val="tx1"/>
              </a:solidFill>
              <a:effectLst/>
              <a:cs typeface="MS PMincho"/>
            </a:endParaRPr>
          </a:p>
          <a:p>
            <a:pPr marL="0" marR="0" lvl="0" indent="0" algn="l" rtl="0">
              <a:lnSpc>
                <a:spcPct val="150000"/>
              </a:lnSpc>
              <a:spcBef>
                <a:spcPts val="0"/>
              </a:spcBef>
              <a:spcAft>
                <a:spcPts val="0"/>
              </a:spcAft>
              <a:buFont typeface="Symbol" panose="05050102010706020507" pitchFamily="18" charset="2"/>
              <a:buNone/>
            </a:pPr>
            <a:r>
              <a:rPr lang="ja" sz="105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（発表者の方へ：聞き手の中に上記に該当するクラブの会員がいたら、感謝の言葉を述べてください）  </a:t>
            </a:r>
            <a:endParaRPr lang="ja" sz="1050" dirty="0">
              <a:effectLst/>
              <a:latin typeface="BIZ UDPGothic" panose="020F0502020204030204" pitchFamily="34" charset="0"/>
              <a:ea typeface="BIZ UDPGothic" panose="020F0502020204030204" pitchFamily="34" charset="0"/>
              <a:cs typeface="BIZ UDPMincho Medium" panose="02020603050405020304" pitchFamily="18" charset="0"/>
            </a:endParaRPr>
          </a:p>
          <a:p>
            <a:endParaRPr lang="ja" sz="1050" dirty="0"/>
          </a:p>
        </p:txBody>
      </p:sp>
    </p:spTree>
    <p:extLst>
      <p:ext uri="{BB962C8B-B14F-4D97-AF65-F5344CB8AC3E}">
        <p14:creationId xmlns:p14="http://schemas.microsoft.com/office/powerpoint/2010/main" val="121665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財団への寄付にはさまざまな方法があります。 </a:t>
            </a:r>
          </a:p>
          <a:p>
            <a:endParaRPr lang="ja" sz="1100" kern="120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まず、定期的に寄付ができるロータリー自動定期寄付があります。 </a:t>
            </a:r>
          </a:p>
          <a:p>
            <a:endParaRPr lang="ja" sz="1100" kern="120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オンラインでrotary.org/ja/donateから寄付を行うことができます。My ROTARYのアカウントをお持ちの場合、自動的にアカウントにつながり、クラブの記録にも反映されます。</a:t>
            </a:r>
          </a:p>
          <a:p>
            <a:endParaRPr lang="ja" sz="1100" kern="120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また、クラブの財団委員長と相談し、クラブを通じた寄付を行うこともできるでしょう。  </a:t>
            </a:r>
          </a:p>
          <a:p>
            <a:endParaRPr lang="ja" sz="1100" kern="120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公益財団法人ロータリー日本財団のホームページから、寄付書式や寄付関連の情報を入手できます。  </a:t>
            </a:r>
          </a:p>
          <a:p>
            <a:endParaRPr lang="ja" sz="1100" kern="120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baseline="0" dirty="0"/>
              <a:t>最愛の方の名義でロータリー財団に寄付したり、誕生日や結婚記念日を記念しての寄付を行ったりできます。これらの寄付もすべてMy ROTARYから行うことができます。　</a:t>
            </a:r>
            <a:endParaRPr lang="ja" sz="1100" kern="1200" dirty="0">
              <a:solidFill>
                <a:schemeClr val="tx1"/>
              </a:solidFill>
              <a:effectLst/>
              <a:latin typeface="BIZ UDPGothic" pitchFamily="-107" charset="0"/>
              <a:ea typeface="BIZ UDPGothic" pitchFamily="34" charset="-128"/>
              <a:cs typeface="MS PMincho" pitchFamily="-107" charset="-128"/>
            </a:endParaRPr>
          </a:p>
          <a:p>
            <a:endParaRPr lang="ja" sz="1100" kern="120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企業による上乗せ寄付についてもご検討ください。企業による上乗せ寄付を要請し、もれなく記入した署名入りの寄付書式をロータリー日本財団へ送付していただけば、残りの手続きは財団が行います。詳しくは、日本事務局財団室までご連絡ください（RIJPNTRF@rotary.org）。</a:t>
            </a:r>
          </a:p>
          <a:p>
            <a:endParaRPr lang="ja" sz="1100" kern="1200" baseline="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新しいオンライン募金ツール、Raise for Rotary（レイズ フォー ロータリー）で募金を立ち上げ、仲間に寄付を呼びかけることができます。Rotary.org/raiseをご覧ください。</a:t>
            </a:r>
          </a:p>
          <a:p>
            <a:endParaRPr lang="ja" sz="1100" kern="1200" baseline="0" dirty="0">
              <a:solidFill>
                <a:schemeClr val="tx1"/>
              </a:solidFill>
              <a:effectLst/>
              <a:latin typeface="BIZ UDPGothic" pitchFamily="-107" charset="0"/>
              <a:ea typeface="BIZ UDPGothic" pitchFamily="34" charset="-128"/>
              <a:cs typeface="MS PMincho" pitchFamily="-107" charset="-128"/>
            </a:endParaRPr>
          </a:p>
          <a:p>
            <a:pPr algn="l" rtl="0"/>
            <a:r>
              <a:rPr lang="ja" sz="1100" b="0" i="0" u="none" kern="1200" baseline="0" dirty="0">
                <a:solidFill>
                  <a:schemeClr val="tx1"/>
                </a:solidFill>
                <a:effectLst/>
                <a:latin typeface="BIZ UDPGothic" pitchFamily="-107" charset="0"/>
                <a:ea typeface="BIZ UDPGothic" pitchFamily="34" charset="-128"/>
                <a:cs typeface="MS PMincho" pitchFamily="-107" charset="-128"/>
              </a:rPr>
              <a:t>　</a:t>
            </a:r>
          </a:p>
          <a:p>
            <a:endParaRPr lang="ja" sz="1100" dirty="0"/>
          </a:p>
        </p:txBody>
      </p:sp>
      <p:sp>
        <p:nvSpPr>
          <p:cNvPr id="4" name="Slide Number Placeholder 3"/>
          <p:cNvSpPr>
            <a:spLocks noGrp="1"/>
          </p:cNvSpPr>
          <p:nvPr>
            <p:ph type="sldNum" sz="quarter" idx="5"/>
          </p:nvPr>
        </p:nvSpPr>
        <p:spPr/>
        <p:txBody>
          <a:bodyPr/>
          <a:lstStyle/>
          <a:p>
            <a:pPr algn="l" rtl="0"/>
            <a:fld id="{DB827055-821E-4F6B-AAA9-2685E1493D9C}" type="slidenum">
              <a:rPr/>
              <a:t>15</a:t>
            </a:fld>
            <a:endParaRPr lang="ja" dirty="0"/>
          </a:p>
        </p:txBody>
      </p:sp>
    </p:spTree>
    <p:extLst>
      <p:ext uri="{BB962C8B-B14F-4D97-AF65-F5344CB8AC3E}">
        <p14:creationId xmlns:p14="http://schemas.microsoft.com/office/powerpoint/2010/main" val="1177197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dirty="0"/>
              <a:t>先ほども述べましたが、自動定期寄付はロータリー財団に定期的に寄付するためのプログラムで、簡単、迅速、かつ安全に寄付を行うことができます。ご自身のご希望にあわせて寄付の頻度を設定できます。設定は</a:t>
            </a:r>
            <a:r>
              <a:rPr lang="ja" b="0" i="0" u="none" baseline="0" dirty="0">
                <a:highlight>
                  <a:srgbClr val="FFFF00"/>
                </a:highlight>
              </a:rPr>
              <a:t>my.rotary.org/rotary-direct </a:t>
            </a:r>
            <a:r>
              <a:rPr lang="ja" b="0" i="0" u="none" baseline="0" dirty="0"/>
              <a:t>から行うことができます。 </a:t>
            </a:r>
          </a:p>
        </p:txBody>
      </p:sp>
      <p:sp>
        <p:nvSpPr>
          <p:cNvPr id="4" name="Slide Number Placeholder 3"/>
          <p:cNvSpPr>
            <a:spLocks noGrp="1"/>
          </p:cNvSpPr>
          <p:nvPr>
            <p:ph type="sldNum" sz="quarter" idx="5"/>
          </p:nvPr>
        </p:nvSpPr>
        <p:spPr/>
        <p:txBody>
          <a:bodyPr/>
          <a:lstStyle/>
          <a:p>
            <a:pPr algn="l" rtl="0"/>
            <a:fld id="{DB827055-821E-4F6B-AAA9-2685E1493D9C}" type="slidenum">
              <a:rPr/>
              <a:t>16</a:t>
            </a:fld>
            <a:endParaRPr lang="ja" dirty="0"/>
          </a:p>
        </p:txBody>
      </p:sp>
    </p:spTree>
    <p:extLst>
      <p:ext uri="{BB962C8B-B14F-4D97-AF65-F5344CB8AC3E}">
        <p14:creationId xmlns:p14="http://schemas.microsoft.com/office/powerpoint/2010/main" val="416351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 sz="1200" b="0" i="0" u="none" kern="1200" baseline="0" dirty="0">
                <a:solidFill>
                  <a:schemeClr val="tx1"/>
                </a:solidFill>
                <a:effectLst/>
                <a:latin typeface="BIZ UDPGothic" pitchFamily="-107" charset="0"/>
                <a:ea typeface="BIZ UDPGothic" pitchFamily="34" charset="-128"/>
                <a:cs typeface="MS PMincho" pitchFamily="-107" charset="-128"/>
              </a:rPr>
              <a:t>本年度においても、皆さまより年次基金へのご寄付をいただけることを願っております。</a:t>
            </a:r>
            <a:r>
              <a:rPr lang="ja-JP" altLang="en-US" sz="1200" b="0" i="0" u="none" kern="1200" baseline="0" dirty="0">
                <a:solidFill>
                  <a:schemeClr val="tx1"/>
                </a:solidFill>
                <a:effectLst/>
                <a:latin typeface="BIZ UDPGothic" pitchFamily="-107" charset="0"/>
                <a:ea typeface="BIZ UDPGothic" pitchFamily="34" charset="-128"/>
                <a:cs typeface="MS PMincho" pitchFamily="-107" charset="-128"/>
              </a:rPr>
              <a:t>金額にかかわらず、財団や世界中のロータリー会員のネットワークを通じて活用されることで、大きなインパクトをもたらすことができます</a:t>
            </a:r>
            <a:r>
              <a:rPr lang="ja" sz="1200" b="0" i="0" u="none" kern="1200" baseline="0" dirty="0">
                <a:solidFill>
                  <a:schemeClr val="tx1"/>
                </a:solidFill>
                <a:effectLst/>
                <a:latin typeface="BIZ UDPGothic" pitchFamily="-107" charset="0"/>
                <a:ea typeface="BIZ UDPGothic" pitchFamily="34" charset="-128"/>
                <a:cs typeface="MS PMincho" pitchFamily="-107" charset="-128"/>
              </a:rPr>
              <a:t>。 </a:t>
            </a:r>
          </a:p>
          <a:p>
            <a:endParaRPr lang="ja" dirty="0"/>
          </a:p>
        </p:txBody>
      </p:sp>
      <p:sp>
        <p:nvSpPr>
          <p:cNvPr id="4" name="Slide Number Placeholder 3"/>
          <p:cNvSpPr>
            <a:spLocks noGrp="1"/>
          </p:cNvSpPr>
          <p:nvPr>
            <p:ph type="sldNum" sz="quarter" idx="5"/>
          </p:nvPr>
        </p:nvSpPr>
        <p:spPr/>
        <p:txBody>
          <a:bodyPr/>
          <a:lstStyle/>
          <a:p>
            <a:pPr algn="l" rtl="0"/>
            <a:fld id="{DB827055-821E-4F6B-AAA9-2685E1493D9C}" type="slidenum">
              <a:rPr/>
              <a:t>17</a:t>
            </a:fld>
            <a:endParaRPr lang="ja" dirty="0"/>
          </a:p>
        </p:txBody>
      </p:sp>
    </p:spTree>
    <p:extLst>
      <p:ext uri="{BB962C8B-B14F-4D97-AF65-F5344CB8AC3E}">
        <p14:creationId xmlns:p14="http://schemas.microsoft.com/office/powerpoint/2010/main" val="252911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b="0" dirty="0"/>
          </a:p>
        </p:txBody>
      </p:sp>
      <p:sp>
        <p:nvSpPr>
          <p:cNvPr id="4" name="Slide Number Placeholder 3"/>
          <p:cNvSpPr>
            <a:spLocks noGrp="1"/>
          </p:cNvSpPr>
          <p:nvPr>
            <p:ph type="sldNum" sz="quarter" idx="5"/>
          </p:nvPr>
        </p:nvSpPr>
        <p:spPr/>
        <p:txBody>
          <a:bodyPr/>
          <a:lstStyle/>
          <a:p>
            <a:pPr algn="l" rtl="0"/>
            <a:fld id="{DB827055-821E-4F6B-AAA9-2685E1493D9C}" type="slidenum">
              <a:rPr/>
              <a:t>18</a:t>
            </a:fld>
            <a:endParaRPr lang="ja" dirty="0"/>
          </a:p>
        </p:txBody>
      </p:sp>
    </p:spTree>
    <p:extLst>
      <p:ext uri="{BB962C8B-B14F-4D97-AF65-F5344CB8AC3E}">
        <p14:creationId xmlns:p14="http://schemas.microsoft.com/office/powerpoint/2010/main" val="112817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dirty="0"/>
          </a:p>
        </p:txBody>
      </p:sp>
      <p:sp>
        <p:nvSpPr>
          <p:cNvPr id="4" name="Slide Number Placeholder 3"/>
          <p:cNvSpPr>
            <a:spLocks noGrp="1"/>
          </p:cNvSpPr>
          <p:nvPr>
            <p:ph type="sldNum" sz="quarter" idx="10"/>
          </p:nvPr>
        </p:nvSpPr>
        <p:spPr/>
        <p:txBody>
          <a:bodyPr/>
          <a:lstStyle/>
          <a:p>
            <a:pPr algn="l" rtl="0"/>
            <a:fld id="{DB827055-821E-4F6B-AAA9-2685E1493D9C}" type="slidenum">
              <a:rPr/>
              <a:t>19</a:t>
            </a:fld>
            <a:endParaRPr lang="ja" dirty="0"/>
          </a:p>
        </p:txBody>
      </p:sp>
    </p:spTree>
    <p:extLst>
      <p:ext uri="{BB962C8B-B14F-4D97-AF65-F5344CB8AC3E}">
        <p14:creationId xmlns:p14="http://schemas.microsoft.com/office/powerpoint/2010/main" val="311309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spcAft>
                <a:spcPts val="800"/>
              </a:spcAft>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ロータリー財団の運営は、ロータリー会員から成るロータリー財団管理委員会によって慎重に管理されています。管理委員会は、ロータリアンが世界でよいことを行っていけるよう、ご寄付が無駄なく賢明に活用されるよう監督しています。</a:t>
            </a:r>
          </a:p>
          <a:p>
            <a:pPr marL="0" marR="0" algn="l" rtl="0">
              <a:lnSpc>
                <a:spcPct val="150000"/>
              </a:lnSpc>
              <a:spcBef>
                <a:spcPts val="0"/>
              </a:spcBef>
              <a:spcAft>
                <a:spcPts val="800"/>
              </a:spcAft>
            </a:pPr>
            <a:endParaRPr lang="ja" sz="110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kern="1200" baseline="0" dirty="0">
                <a:solidFill>
                  <a:schemeClr val="tx1"/>
                </a:solidFill>
                <a:effectLst/>
                <a:cs typeface="MS PMincho"/>
              </a:rPr>
              <a:t>ロータリー財団は、15年連続で、米国の慈善団体の格付けを行っている独立団体「チャリティ・ナビゲーター」により、健全な財務状況、説明責任と透明性への取り組みが評価され、最高の四つ星を獲得しています。</a:t>
            </a:r>
          </a:p>
          <a:p>
            <a:pPr marL="0" marR="0" algn="l" rtl="0">
              <a:lnSpc>
                <a:spcPct val="150000"/>
              </a:lnSpc>
              <a:spcBef>
                <a:spcPts val="0"/>
              </a:spcBef>
              <a:spcAft>
                <a:spcPts val="800"/>
              </a:spcAft>
            </a:pPr>
            <a:endParaRPr lang="ja" sz="1200" baseline="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kern="1200" baseline="0" dirty="0">
                <a:solidFill>
                  <a:schemeClr val="tx1"/>
                </a:solidFill>
                <a:effectLst/>
                <a:cs typeface="MS PMincho"/>
              </a:rPr>
              <a:t>この評価は、財団が寄付金をどのように使用し、プログラムや奉仕をどのように維持し、優れたガバナンスと透明性を実践しているかが高く評価されたことを示すものです。</a:t>
            </a:r>
          </a:p>
        </p:txBody>
      </p:sp>
      <p:sp>
        <p:nvSpPr>
          <p:cNvPr id="4" name="Slide Number Placeholder 3"/>
          <p:cNvSpPr>
            <a:spLocks noGrp="1"/>
          </p:cNvSpPr>
          <p:nvPr>
            <p:ph type="sldNum" sz="quarter" idx="5"/>
          </p:nvPr>
        </p:nvSpPr>
        <p:spPr/>
        <p:txBody>
          <a:bodyPr/>
          <a:lstStyle/>
          <a:p>
            <a:pPr algn="l" rtl="0"/>
            <a:fld id="{DB827055-821E-4F6B-AAA9-2685E1493D9C}" type="slidenum">
              <a:rPr/>
              <a:t>3</a:t>
            </a:fld>
            <a:endParaRPr lang="ja" dirty="0"/>
          </a:p>
        </p:txBody>
      </p:sp>
    </p:spTree>
    <p:extLst>
      <p:ext uri="{BB962C8B-B14F-4D97-AF65-F5344CB8AC3E}">
        <p14:creationId xmlns:p14="http://schemas.microsoft.com/office/powerpoint/2010/main" val="171166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sz="1200" b="0" i="0" u="none" kern="1200" baseline="0" dirty="0">
                <a:solidFill>
                  <a:schemeClr val="tx1"/>
                </a:solidFill>
                <a:effectLst/>
                <a:latin typeface="BIZ UDPGothic" pitchFamily="-107" charset="0"/>
                <a:ea typeface="BIZ UDPGothic" pitchFamily="34" charset="-128"/>
                <a:cs typeface="MS PMincho" pitchFamily="-107" charset="-128"/>
              </a:rPr>
              <a:t>財団の年次基金は、地元や海外の地域社会で行われる補助金プロジェクトの資金源となっています。年次基金への寄付は、ロータリーの人道的プロジェクトによるインパクトを高めることにつながります。 </a:t>
            </a:r>
          </a:p>
          <a:p>
            <a:endParaRPr lang="ja" sz="1200" kern="1200" dirty="0">
              <a:solidFill>
                <a:schemeClr val="tx1"/>
              </a:solidFill>
              <a:effectLst/>
              <a:latin typeface="BIZ UDPGothic" pitchFamily="-107" charset="0"/>
              <a:ea typeface="BIZ UDPGothic" pitchFamily="34" charset="-128"/>
              <a:cs typeface="MS PMincho" pitchFamily="-107" charset="-128"/>
            </a:endParaRPr>
          </a:p>
          <a:p>
            <a:pPr algn="l" rtl="0"/>
            <a:r>
              <a:rPr lang="ja" sz="1200" b="0" i="0" u="none" kern="1200" baseline="0" dirty="0">
                <a:solidFill>
                  <a:schemeClr val="tx1"/>
                </a:solidFill>
                <a:effectLst/>
                <a:latin typeface="BIZ UDPGothic" pitchFamily="-107" charset="0"/>
                <a:ea typeface="BIZ UDPGothic" pitchFamily="34" charset="-128"/>
                <a:cs typeface="MS PMincho" pitchFamily="-107" charset="-128"/>
              </a:rPr>
              <a:t>例えば、年次基金へのご寄付によって、台湾でキャベツを栽培する農家、</a:t>
            </a:r>
            <a:r>
              <a:rPr lang="ja" sz="1200" b="0" i="0" u="none" strike="noStrike" kern="1200" baseline="0" dirty="0">
                <a:solidFill>
                  <a:schemeClr val="tx1"/>
                </a:solidFill>
                <a:effectLst/>
                <a:latin typeface="BIZ UDPGothic" pitchFamily="-107" charset="0"/>
                <a:ea typeface="BIZ UDPGothic" pitchFamily="34" charset="-128"/>
                <a:cs typeface="MS PMincho" pitchFamily="-107" charset="-128"/>
              </a:rPr>
              <a:t>チー－ファン・ウェンさんの人生に大きな変化がもたらされました。シキクン村とピャナン村の農家は長年、農薬を使ってキャベツを栽培し、毎年天地返し（表層と深層の土を入れ替える作業）を行ってきました。このような伝統的な農法は、宜蘭県の人口45万人が利用する水に悪影響をもたらします。第3490地区のロータリー会員は、国立宜蘭大学や地元企業と協力して、地域社会がより持続可能な農業慣行を採用し、栗やトリュフなど高収量作物の生産開始を支援しました。ロータリー会員はまた、農家が収穫物を販売できるよう、eコマースとマーケティングに関する研修も支援しています。2021年以来、大同郷の18の土地所有者は、このプロジェクトを通じて収益を15倍に増やし、農業の多様化、より良い教育機会、より多くの自由時間、より安全で健康的な環境をもたらしました。このプロジェクトはロータリー財団グローバル補助金（#2010776）によって支援されています。台湾、宜蘭。2022年12月19日。</a:t>
            </a:r>
          </a:p>
          <a:p>
            <a:endParaRPr lang="ja" sz="1200" kern="1200" dirty="0">
              <a:solidFill>
                <a:schemeClr val="tx1"/>
              </a:solidFill>
              <a:effectLst/>
              <a:latin typeface="BIZ UDPGothic" pitchFamily="-107" charset="0"/>
              <a:ea typeface="BIZ UDPGothic" pitchFamily="34" charset="-128"/>
              <a:cs typeface="MS PMincho" pitchFamily="-107" charset="-128"/>
            </a:endParaRPr>
          </a:p>
          <a:p>
            <a:pPr algn="l" rtl="0"/>
            <a:r>
              <a:rPr lang="ja" sz="1200" b="0" i="0" u="none" kern="1200" baseline="0" dirty="0">
                <a:solidFill>
                  <a:schemeClr val="tx1"/>
                </a:solidFill>
                <a:effectLst/>
                <a:latin typeface="BIZ UDPGothic" pitchFamily="-107" charset="0"/>
                <a:ea typeface="BIZ UDPGothic" pitchFamily="34" charset="-128"/>
                <a:cs typeface="MS PMincho" pitchFamily="-107" charset="-128"/>
              </a:rPr>
              <a:t>年次基金へのご寄付によって、地域社会のニーズに応え、国際的な友情を培う、ロータリー会員主導のプロジェクトが実現されます。チー－ファン・ウェンさんの例のように、皆さまのご寄付によって多くの地域社会の人びとにより良い生活がもたらされています。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a:ln>
                  <a:noFill/>
                </a:ln>
                <a:solidFill>
                  <a:prstClr val="black"/>
                </a:solidFill>
                <a:effectLst/>
                <a:uLnTx/>
                <a:uFillTx/>
                <a:latin typeface="BIZ UDPGothic"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ja" sz="1200" b="0" i="0" u="none" strike="noStrike" kern="1200" cap="none" spc="0" normalizeH="0" baseline="0" noProof="0" dirty="0">
              <a:ln>
                <a:noFill/>
              </a:ln>
              <a:solidFill>
                <a:prstClr val="black"/>
              </a:solidFill>
              <a:effectLst/>
              <a:uLnTx/>
              <a:uFillTx/>
              <a:latin typeface="BIZ UDPGothic" panose="020F0502020204030204"/>
            </a:endParaRPr>
          </a:p>
        </p:txBody>
      </p:sp>
    </p:spTree>
    <p:extLst>
      <p:ext uri="{BB962C8B-B14F-4D97-AF65-F5344CB8AC3E}">
        <p14:creationId xmlns:p14="http://schemas.microsoft.com/office/powerpoint/2010/main" val="186665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ロータリー財団では重点分野を定めており、これらの分野における活動を通じて国を超えた関係を築き、人びとの生活を改善し、より平和な世界を推進しています。  皆さまが支援したいと思われる分野はどれでしょうか。皆さまはどのような分野に情熱をお持ちですか。  </a:t>
            </a: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ロータリー財団を通じて、皆さまの熱い気持ちをかたちにすることができます。ロータリアンには、これらの分野での活動が奨励されており、ロータリー財団はそのための補助金を提供しています。</a:t>
            </a:r>
            <a:endParaRPr lang="ja" sz="110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ロータリー財団の使命は、ロータリアンが、人びとの健康状態を改善し、質の高い教育を提供し、環境保護に取り組み、貧困をなくすことを通じて、世界理解、親善、平和を達成できるようにすることです。</a:t>
            </a:r>
            <a:endParaRPr lang="ja" sz="1100" dirty="0">
              <a:effectLst/>
              <a:latin typeface="BIZ UDPGothic" panose="020F0502020204030204" pitchFamily="34" charset="0"/>
              <a:ea typeface="BIZ UDPGothic" panose="020F0502020204030204" pitchFamily="34" charset="0"/>
              <a:cs typeface="BIZ UDPMincho Medium" panose="02020603050405020304" pitchFamily="18" charset="0"/>
            </a:endParaRPr>
          </a:p>
        </p:txBody>
      </p:sp>
    </p:spTree>
    <p:extLst>
      <p:ext uri="{BB962C8B-B14F-4D97-AF65-F5344CB8AC3E}">
        <p14:creationId xmlns:p14="http://schemas.microsoft.com/office/powerpoint/2010/main" val="20581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年次基金への寄付理由を尋ねると、多くの寄付者が、年次基金に寄付をすることによって活動資金を得られるからと答えます。年次基金（シェア）に寄付すると、その一部は地区に戻り、クラブの活動を支える資金となります。  </a:t>
            </a: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（発表者の方へ：聞き手に応じて、この例を説明するかどうか検討してください。）  </a:t>
            </a: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indent="457200" algn="l" rtl="0">
              <a:lnSpc>
                <a:spcPct val="150000"/>
              </a:lnSpc>
              <a:spcBef>
                <a:spcPts val="0"/>
              </a:spcBef>
              <a:spcAft>
                <a:spcPts val="800"/>
              </a:spcAft>
            </a:pP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lvl="0" indent="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例えば、年次基金（シェア）に寄付したとします。  </a:t>
            </a:r>
            <a:endParaRPr lang="ja" sz="110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457200" marR="0" lvl="1" indent="-342900" algn="l" rtl="0">
              <a:lnSpc>
                <a:spcPct val="150000"/>
              </a:lnSpc>
              <a:spcBef>
                <a:spcPts val="0"/>
              </a:spcBef>
              <a:spcAft>
                <a:spcPts val="0"/>
              </a:spcAft>
              <a:buFont typeface="Symbol" panose="05050102010706020507" pitchFamily="18" charset="2"/>
              <a:buChar char=""/>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寄付は3年間、投資運用されます。 </a:t>
            </a:r>
          </a:p>
          <a:p>
            <a:pPr marL="457200" marR="0" lvl="1" indent="-342900" algn="l" rtl="0">
              <a:lnSpc>
                <a:spcPct val="150000"/>
              </a:lnSpc>
              <a:spcBef>
                <a:spcPts val="0"/>
              </a:spcBef>
              <a:spcAft>
                <a:spcPts val="0"/>
              </a:spcAft>
              <a:buFont typeface="Symbol" panose="05050102010706020507" pitchFamily="18" charset="2"/>
              <a:buChar char=""/>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3年の投資期間を経て、各種プロジェクトに活用されます。 </a:t>
            </a:r>
            <a:endParaRPr lang="ja" sz="110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ja" sz="1200" b="0" i="0" u="none" kern="1200" baseline="0">
                <a:solidFill>
                  <a:schemeClr val="tx1"/>
                </a:solidFill>
                <a:effectLst/>
                <a:latin typeface="BIZ UDPGothic" panose="020B0606020202030204" pitchFamily="34" charset="0"/>
                <a:ea typeface="BIZ UDPGothic" panose="020F0502020204030204" pitchFamily="34" charset="0"/>
                <a:cs typeface="BIZ UDPMincho Medium" panose="02020603050405020304" pitchFamily="18" charset="0"/>
              </a:rPr>
              <a:t>一部はDDF（地区財団活動資金）となります。DDFは、地区や海外での奉仕プロジェクトに活用でき、その使途は地区が決定します。  </a:t>
            </a:r>
            <a:endParaRPr lang="ja" sz="1200" kern="1200" dirty="0">
              <a:solidFill>
                <a:schemeClr val="tx1"/>
              </a:solidFill>
              <a:effectLst/>
              <a:latin typeface="BIZ UDPGothic" panose="020B0606020202030204" pitchFamily="34" charset="0"/>
              <a:ea typeface="BIZ UDPGothic" panose="020F0502020204030204" pitchFamily="34" charset="0"/>
              <a:cs typeface="BIZ UDPMincho Medium"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ja" sz="1200" b="0" i="0" u="none" kern="1200" baseline="0">
                <a:solidFill>
                  <a:schemeClr val="tx1"/>
                </a:solidFill>
                <a:effectLst/>
                <a:latin typeface="BIZ UDPGothic" panose="020B0606020202030204" pitchFamily="34" charset="0"/>
                <a:ea typeface="BIZ UDPGothic" panose="020F0502020204030204" pitchFamily="34" charset="0"/>
                <a:cs typeface="BIZ UDPMincho Medium" panose="02020603050405020304" pitchFamily="18" charset="0"/>
              </a:rPr>
              <a:t>また、別の一部はWF（国際財団活動資金）となります。この資金は、グローバル補助金や各種の財団プログラム、または財団管理委員会が最も緊要なニーズであると判断したその他の目的に使用されます。</a:t>
            </a:r>
          </a:p>
          <a:p>
            <a:pPr marL="1657350" marR="0" lvl="3" indent="-285750" algn="l" rtl="0">
              <a:lnSpc>
                <a:spcPct val="150000"/>
              </a:lnSpc>
              <a:spcBef>
                <a:spcPts val="0"/>
              </a:spcBef>
              <a:spcAft>
                <a:spcPts val="800"/>
              </a:spcAft>
              <a:buFont typeface="Courier New" panose="02070309020205020404" pitchFamily="49" charset="0"/>
              <a:buChar char="o"/>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地区補助金とグローバル補助金の両方に積極的に参加している地区は、それだけ、ご寄付を活用していると言えます。 </a:t>
            </a:r>
            <a:endParaRPr lang="ja" sz="110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457200" marR="0" algn="l" rtl="0">
              <a:lnSpc>
                <a:spcPct val="150000"/>
              </a:lnSpc>
              <a:spcBef>
                <a:spcPts val="0"/>
              </a:spcBef>
              <a:spcAft>
                <a:spcPts val="800"/>
              </a:spcAft>
            </a:pPr>
            <a:endParaRPr lang="ja" sz="1200" i="1"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この中で、グローバル補助金を活用された方は何人いるでしょうか。 </a:t>
            </a:r>
          </a:p>
          <a:p>
            <a:pPr marL="0" marR="0" algn="l" rtl="0">
              <a:lnSpc>
                <a:spcPct val="150000"/>
              </a:lnSpc>
              <a:spcBef>
                <a:spcPts val="0"/>
              </a:spcBef>
              <a:spcAft>
                <a:spcPts val="800"/>
              </a:spcAft>
            </a:pPr>
            <a:endParaRPr lang="ja" sz="1200" i="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国際財団活動資金（WF）は、グローバル補助金を支えるロータリーの資金となります。 </a:t>
            </a: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endParaRPr lang="ja" sz="1200" i="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地区補助金を活用された方は、何人いるでしょうか。 </a:t>
            </a:r>
          </a:p>
          <a:p>
            <a:pPr marL="0" marR="0" algn="l" rtl="0">
              <a:lnSpc>
                <a:spcPct val="150000"/>
              </a:lnSpc>
              <a:spcBef>
                <a:spcPts val="0"/>
              </a:spcBef>
              <a:spcAft>
                <a:spcPts val="800"/>
              </a:spcAft>
            </a:pPr>
            <a:endParaRPr lang="ja" sz="1200" i="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地区補助金も、地区内ロータリアンによる年次基金へのご寄付によって利用可能となります。  </a:t>
            </a: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今年度に使用できる資金は、3年度前の年次基金への寄付に基づいています（例えば、</a:t>
            </a:r>
            <a:r>
              <a:rPr lang="ja" sz="1200" b="0" i="0" u="none" baseline="0">
                <a:solidFill>
                  <a:srgbClr val="FF0000"/>
                </a:solidFill>
                <a:effectLst/>
                <a:highlight>
                  <a:srgbClr val="FFFF00"/>
                </a:highlight>
                <a:latin typeface="BIZ UDPGothic" panose="020B0606020202030204" pitchFamily="34" charset="0"/>
                <a:ea typeface="BIZ UDPGothic" panose="020F0502020204030204" pitchFamily="34" charset="0"/>
                <a:cs typeface="BIZ UDPMincho Medium" panose="02020603050405020304" pitchFamily="18" charset="0"/>
              </a:rPr>
              <a:t>2023-24</a:t>
            </a: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年度の利用可能な資金は2020-21年度の寄付を基に算出されます ）。それゆえに、将来に充実した活動を実施できるよう、財団を継続して支援することが重要となります。</a:t>
            </a: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a:effectLst/>
                <a:latin typeface="BIZ UDPGothic" panose="020B0606020202030204" pitchFamily="34" charset="0"/>
                <a:ea typeface="BIZ UDPGothic" panose="020F0502020204030204" pitchFamily="34" charset="0"/>
                <a:cs typeface="BIZ UDPMincho Medium" panose="02020603050405020304" pitchFamily="18" charset="0"/>
              </a:rPr>
              <a:t>年次基金についての詳細は、my.rotary.org/annual-fundのページからもご覧いただけます。</a:t>
            </a:r>
          </a:p>
          <a:p>
            <a:pPr marL="0" marR="0" algn="l" rtl="0">
              <a:lnSpc>
                <a:spcPct val="150000"/>
              </a:lnSpc>
              <a:spcBef>
                <a:spcPts val="0"/>
              </a:spcBef>
              <a:spcAft>
                <a:spcPts val="800"/>
              </a:spcAft>
            </a:pPr>
            <a:endParaRPr lang="ja" sz="1200" b="0" i="0" baseline="0" dirty="0">
              <a:effectLst/>
              <a:latin typeface="BIZ UDPGothic" panose="020B0606020202030204" pitchFamily="34" charset="0"/>
              <a:cs typeface="BIZ UDPMincho Medium" panose="02020603050405020304" pitchFamily="18" charset="0"/>
            </a:endParaRPr>
          </a:p>
          <a:p>
            <a:pPr marL="0" marR="0" algn="l" rtl="0">
              <a:lnSpc>
                <a:spcPct val="150000"/>
              </a:lnSpc>
              <a:spcBef>
                <a:spcPts val="0"/>
              </a:spcBef>
              <a:spcAft>
                <a:spcPts val="800"/>
              </a:spcAft>
            </a:pPr>
            <a:r>
              <a:rPr lang="ja" b="0" i="0" u="none" baseline="0"/>
              <a:t>**発表者の方へ**47.5％が国際財団活動資金（WF）、47.5％が地区財団活動資金（DDF）となります</a:t>
            </a:r>
          </a:p>
        </p:txBody>
      </p:sp>
      <p:sp>
        <p:nvSpPr>
          <p:cNvPr id="4" name="Slide Number Placeholder 3"/>
          <p:cNvSpPr>
            <a:spLocks noGrp="1"/>
          </p:cNvSpPr>
          <p:nvPr>
            <p:ph type="sldNum" sz="quarter" idx="5"/>
          </p:nvPr>
        </p:nvSpPr>
        <p:spPr/>
        <p:txBody>
          <a:bodyPr/>
          <a:lstStyle/>
          <a:p>
            <a:pPr algn="l" rtl="0"/>
            <a:fld id="{DB827055-821E-4F6B-AAA9-2685E1493D9C}" type="slidenum">
              <a:rPr/>
              <a:t>6</a:t>
            </a:fld>
            <a:endParaRPr lang="ja" dirty="0"/>
          </a:p>
        </p:txBody>
      </p:sp>
    </p:spTree>
    <p:extLst>
      <p:ext uri="{BB962C8B-B14F-4D97-AF65-F5344CB8AC3E}">
        <p14:creationId xmlns:p14="http://schemas.microsoft.com/office/powerpoint/2010/main" val="82851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dirty="0"/>
          </a:p>
        </p:txBody>
      </p:sp>
      <p:sp>
        <p:nvSpPr>
          <p:cNvPr id="4" name="Slide Number Placeholder 3"/>
          <p:cNvSpPr>
            <a:spLocks noGrp="1"/>
          </p:cNvSpPr>
          <p:nvPr>
            <p:ph type="sldNum" sz="quarter" idx="10"/>
          </p:nvPr>
        </p:nvSpPr>
        <p:spPr/>
        <p:txBody>
          <a:bodyPr/>
          <a:lstStyle/>
          <a:p>
            <a:pPr algn="l" rtl="0"/>
            <a:fld id="{DB827055-821E-4F6B-AAA9-2685E1493D9C}" type="slidenum">
              <a:rPr/>
              <a:t>7</a:t>
            </a:fld>
            <a:endParaRPr lang="ja" dirty="0"/>
          </a:p>
        </p:txBody>
      </p:sp>
    </p:spTree>
    <p:extLst>
      <p:ext uri="{BB962C8B-B14F-4D97-AF65-F5344CB8AC3E}">
        <p14:creationId xmlns:p14="http://schemas.microsoft.com/office/powerpoint/2010/main" val="17619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dirty="0"/>
          </a:p>
        </p:txBody>
      </p:sp>
      <p:sp>
        <p:nvSpPr>
          <p:cNvPr id="4" name="Slide Number Placeholder 3"/>
          <p:cNvSpPr>
            <a:spLocks noGrp="1"/>
          </p:cNvSpPr>
          <p:nvPr>
            <p:ph type="sldNum" sz="quarter" idx="10"/>
          </p:nvPr>
        </p:nvSpPr>
        <p:spPr/>
        <p:txBody>
          <a:bodyPr/>
          <a:lstStyle/>
          <a:p>
            <a:pPr algn="l" rtl="0"/>
            <a:fld id="{DB827055-821E-4F6B-AAA9-2685E1493D9C}" type="slidenum">
              <a:rPr/>
              <a:t>8</a:t>
            </a:fld>
            <a:endParaRPr lang="ja" dirty="0"/>
          </a:p>
        </p:txBody>
      </p:sp>
    </p:spTree>
    <p:extLst>
      <p:ext uri="{BB962C8B-B14F-4D97-AF65-F5344CB8AC3E}">
        <p14:creationId xmlns:p14="http://schemas.microsoft.com/office/powerpoint/2010/main" val="34688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gn="l" rtl="0">
              <a:lnSpc>
                <a:spcPct val="150000"/>
              </a:lnSpc>
              <a:spcBef>
                <a:spcPts val="0"/>
              </a:spcBef>
              <a:spcAft>
                <a:spcPts val="800"/>
              </a:spcAft>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これらのプロジェクトは、ロータリー会員による財団へのご寄付、そして財団プログラムへの積極的な参加があって初めて実現するものです。  </a:t>
            </a: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ロータリーでは「Every Rotarian, Every Year」というキャンペーンを行っています。 このキャンペーンの目標は、年次基金への寄付およびロータリー会員による財団への参加を増やすことです。「Every Rotarian, Every Year」を聞いたことのある方はどれくらいおられますか。 </a:t>
            </a:r>
            <a:endParaRPr lang="ja" sz="1100" i="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この取り組みは、すべてのロータリアンが少なくとも毎年25ドルを年次基金に寄付すれば、財団によってさらに多くのことが達成されるという考えの上に成り立っています。  </a:t>
            </a: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dirty="0">
                <a:effectLst/>
                <a:highlight>
                  <a:srgbClr val="FFFF00"/>
                </a:highlight>
                <a:latin typeface="BIZ UDPGothic" panose="020B0606020202030204" pitchFamily="34" charset="0"/>
                <a:ea typeface="BIZ UDPGothic" panose="020F0502020204030204" pitchFamily="34" charset="0"/>
                <a:cs typeface="BIZ UDPMincho Medium" panose="02020603050405020304" pitchFamily="18" charset="0"/>
              </a:rPr>
              <a:t>2022-23</a:t>
            </a: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年度、ロータリアンは多くのことを達成しました。  </a:t>
            </a:r>
            <a:endParaRPr lang="ja" sz="1100" dirty="0">
              <a:effectLst/>
              <a:highlight>
                <a:srgbClr val="FFFF00"/>
              </a:highlight>
              <a:latin typeface="BIZ UDPGothic" panose="020F0502020204030204" pitchFamily="34" charset="0"/>
              <a:ea typeface="BIZ UDPGothic" panose="020F0502020204030204" pitchFamily="34" charset="0"/>
              <a:cs typeface="BIZ UDPMincho Medium"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25ドル～99ドルの寄付を行った</a:t>
            </a:r>
            <a:r>
              <a:rPr lang="ja-JP" altLang="en-US"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方々</a:t>
            </a: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によって、財団へ540万ドル以上の寄付がもたらされました。</a:t>
            </a:r>
            <a:endParaRPr lang="ja" sz="1100" b="0" dirty="0">
              <a:effectLst/>
              <a:latin typeface="BIZ UDPGothic" panose="020F0502020204030204" pitchFamily="34" charset="0"/>
              <a:ea typeface="BIZ UDPGothic" panose="020F0502020204030204" pitchFamily="34" charset="0"/>
              <a:cs typeface="BIZ UDPMincho Medium" panose="02020603050405020304" pitchFamily="18" charset="0"/>
            </a:endParaRPr>
          </a:p>
          <a:p>
            <a:pPr marL="800100" marR="0" lvl="1" indent="-342900" algn="l" rtl="0">
              <a:lnSpc>
                <a:spcPct val="150000"/>
              </a:lnSpc>
              <a:spcBef>
                <a:spcPts val="0"/>
              </a:spcBef>
              <a:spcAft>
                <a:spcPts val="0"/>
              </a:spcAft>
              <a:buFont typeface="Symbol" panose="05050102010706020507" pitchFamily="18" charset="2"/>
              <a:buChar char=""/>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ロータリアンは、1億4,700万ドルを若干上回る寄付を年次基金に行いました。  </a:t>
            </a:r>
          </a:p>
          <a:p>
            <a:pPr marL="800100" marR="0" lvl="1" indent="-342900" algn="l" rtl="0">
              <a:lnSpc>
                <a:spcPct val="150000"/>
              </a:lnSpc>
              <a:spcBef>
                <a:spcPts val="0"/>
              </a:spcBef>
              <a:spcAft>
                <a:spcPts val="0"/>
              </a:spcAft>
              <a:buFont typeface="Symbol" panose="05050102010706020507" pitchFamily="18" charset="2"/>
              <a:buChar char=""/>
            </a:pPr>
            <a:r>
              <a:rPr lang="ja" b="0" i="0" u="none" baseline="0" dirty="0"/>
              <a:t>34％のロータリアンが、年次基金に寄付しました。</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ja" b="0" i="0" u="none" baseline="0" dirty="0"/>
              <a:t>81％のロータリークラブが、年次基金を支援しました。</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ロータリー財団は、1,098件のグローバル補助金を授与しました。</a:t>
            </a:r>
          </a:p>
          <a:p>
            <a:pPr marL="0" marR="0" algn="l" rtl="0">
              <a:lnSpc>
                <a:spcPct val="150000"/>
              </a:lnSpc>
              <a:spcBef>
                <a:spcPts val="0"/>
              </a:spcBef>
              <a:spcAft>
                <a:spcPts val="800"/>
              </a:spcAft>
            </a:pPr>
            <a:endParaRPr lang="ja" sz="1200" dirty="0">
              <a:effectLst/>
              <a:latin typeface="BIZ UDPGothic" panose="020B0606020202030204" pitchFamily="34" charset="0"/>
              <a:ea typeface="BIZ UDPGothic" panose="020F0502020204030204" pitchFamily="34" charset="0"/>
              <a:cs typeface="BIZ UDPMincho Medium" panose="02020603050405020304" pitchFamily="18" charset="0"/>
            </a:endParaRPr>
          </a:p>
          <a:p>
            <a:pPr marL="0" marR="0" algn="l" rtl="0">
              <a:lnSpc>
                <a:spcPct val="150000"/>
              </a:lnSpc>
              <a:spcBef>
                <a:spcPts val="0"/>
              </a:spcBef>
              <a:spcAft>
                <a:spcPts val="800"/>
              </a:spcAft>
            </a:pPr>
            <a:r>
              <a:rPr lang="ja" sz="1200" b="0" i="0" u="none" baseline="0" dirty="0">
                <a:effectLst/>
                <a:latin typeface="BIZ UDPGothic" panose="020B0606020202030204" pitchFamily="34" charset="0"/>
                <a:ea typeface="BIZ UDPGothic" panose="020F0502020204030204" pitchFamily="34" charset="0"/>
                <a:cs typeface="BIZ UDPMincho Medium" panose="02020603050405020304" pitchFamily="18" charset="0"/>
              </a:rPr>
              <a:t>現在、世界でおよそ3分の1のロータリアンが年次基金に寄付し、Every Rotarian Every Yearの条件を満たしており、ロータリアンによって多くの人の生活に変化をもたらすさまざまな活動が実施されました。より多くのロータリアンに毎年少なくとも25ドルを年次基金にご寄付いただくことで、より多くの変化をもたらす補助金プロジェクトを実施することができます。</a:t>
            </a:r>
            <a:endParaRPr lang="ja" b="0" i="1" baseline="0" dirty="0"/>
          </a:p>
        </p:txBody>
      </p:sp>
    </p:spTree>
    <p:extLst>
      <p:ext uri="{BB962C8B-B14F-4D97-AF65-F5344CB8AC3E}">
        <p14:creationId xmlns:p14="http://schemas.microsoft.com/office/powerpoint/2010/main" val="60818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 sz="1200" kern="1200" dirty="0">
              <a:solidFill>
                <a:schemeClr val="tx1"/>
              </a:solidFill>
              <a:effectLst/>
              <a:latin typeface="BIZ UDPGothic" pitchFamily="-107" charset="0"/>
              <a:ea typeface="BIZ UDPGothic" pitchFamily="34" charset="-128"/>
              <a:cs typeface="MS PMincho"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a:ln>
                  <a:noFill/>
                </a:ln>
                <a:solidFill>
                  <a:prstClr val="black"/>
                </a:solidFill>
                <a:effectLst/>
                <a:uLnTx/>
                <a:uFillTx/>
                <a:latin typeface="BIZ UDPGothic"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ja" sz="1200" b="0" i="0" u="none" strike="noStrike" kern="1200" cap="none" spc="0" normalizeH="0" baseline="0" noProof="0" dirty="0">
              <a:ln>
                <a:noFill/>
              </a:ln>
              <a:solidFill>
                <a:prstClr val="black"/>
              </a:solidFill>
              <a:effectLst/>
              <a:uLnTx/>
              <a:uFillTx/>
              <a:latin typeface="BIZ UDPGothic" panose="020F0502020204030204"/>
            </a:endParaRPr>
          </a:p>
        </p:txBody>
      </p:sp>
    </p:spTree>
    <p:extLst>
      <p:ext uri="{BB962C8B-B14F-4D97-AF65-F5344CB8AC3E}">
        <p14:creationId xmlns:p14="http://schemas.microsoft.com/office/powerpoint/2010/main" val="11532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BIZ UDPGothic" panose="020B0604020202020204" pitchFamily="34" charset="0"/>
                <a:ea typeface="BIZ UDPゴシック" panose="020B0400000000000000" pitchFamily="50" charset="-128"/>
                <a:cs typeface="BIZ UDPGothic" panose="020B0604020202020204" pitchFamily="34" charset="0"/>
              </a:defRPr>
            </a:lvl1pPr>
          </a:lstStyle>
          <a:p>
            <a:r>
              <a:rPr lang="en-US" dirty="0"/>
              <a:t>Click to edit Master title style</a:t>
            </a:r>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lvl1pPr>
              <a:defRPr/>
            </a:lvl1pPr>
          </a:lstStyle>
          <a:p>
            <a:fld id="{97A94E25-127B-4C48-AF96-44BA7B823777}" type="slidenum">
              <a:rPr lang="en-US" smtClean="0"/>
              <a:pPr/>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BIZ UDPゴシック" panose="020B0400000000000000" pitchFamily="50" charset="-128"/>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dirty="0"/>
              <a:t>Click to edit Master title style</a:t>
            </a:r>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endParaRPr dirty="0"/>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BIZ UDPゴシック" panose="020B0400000000000000" pitchFamily="50" charset="-128"/>
              </a:defRPr>
            </a:lvl1pPr>
            <a:lvl2pPr marL="457200" indent="0">
              <a:buFont typeface="Arial" panose="020B0604020202020204" pitchFamily="34" charset="0"/>
              <a:buNone/>
              <a:defRPr sz="3300">
                <a:solidFill>
                  <a:schemeClr val="bg1"/>
                </a:solidFill>
                <a:latin typeface="BIZ UDPゴシック" panose="020B0400000000000000" pitchFamily="50" charset="-128"/>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BIZ UDPゴシック" panose="020B0400000000000000" pitchFamily="50" charset="-128"/>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endParaRPr dirty="0"/>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endParaRP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8238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85461700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221315082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10081832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BIZ UDPGothic" panose="020B0604020202020204"/>
                <a:ea typeface="BIZ UDPゴシック" panose="020B0400000000000000" pitchFamily="50" charset="-128"/>
                <a:cs typeface="MS PMincho"/>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292691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BIZ UDPGothic" panose="020B0604020202020204"/>
                <a:ea typeface="BIZ UDPゴシック" panose="020B0400000000000000" pitchFamily="50" charset="-128"/>
                <a:cs typeface="MS PMincho"/>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3650464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alpha val="0"/>
                  </a:prstClr>
                </a:solidFill>
                <a:effectLst/>
                <a:uLnTx/>
                <a:uFillTx/>
                <a:latin typeface="BIZ UDPGothic" panose="020B0604020202020204"/>
                <a:ea typeface="BIZ UDPゴシック" panose="020B0400000000000000" pitchFamily="50" charset="-128"/>
                <a:cs typeface="MS PMincho"/>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Tree>
    <p:extLst>
      <p:ext uri="{BB962C8B-B14F-4D97-AF65-F5344CB8AC3E}">
        <p14:creationId xmlns:p14="http://schemas.microsoft.com/office/powerpoint/2010/main" val="45930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en-US" dirty="0"/>
              <a:t>Click to edit Master title style</a:t>
            </a:r>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BIZ UDPGothic" panose="020B0604020202020204"/>
                <a:ea typeface="BIZ UDPゴシック" panose="020B0400000000000000" pitchFamily="50" charset="-128"/>
                <a:cs typeface="MS PMincho"/>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cs typeface="MS PMincho"/>
            </a:endParaRPr>
          </a:p>
        </p:txBody>
      </p:sp>
    </p:spTree>
    <p:extLst>
      <p:ext uri="{BB962C8B-B14F-4D97-AF65-F5344CB8AC3E}">
        <p14:creationId xmlns:p14="http://schemas.microsoft.com/office/powerpoint/2010/main" val="1869981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BIZ UDPGothic" panose="020B0604020202020204"/>
                <a:ea typeface="BIZ UDPゴシック" panose="020B0400000000000000" pitchFamily="50" charset="-128"/>
                <a:cs typeface="MS PMincho"/>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50000"/>
                  </a:prst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cs typeface="MS PMincho"/>
            </a:endParaRPr>
          </a:p>
        </p:txBody>
      </p:sp>
    </p:spTree>
    <p:extLst>
      <p:ext uri="{BB962C8B-B14F-4D97-AF65-F5344CB8AC3E}">
        <p14:creationId xmlns:p14="http://schemas.microsoft.com/office/powerpoint/2010/main" val="105834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183085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3490038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Tree>
    <p:extLst>
      <p:ext uri="{BB962C8B-B14F-4D97-AF65-F5344CB8AC3E}">
        <p14:creationId xmlns:p14="http://schemas.microsoft.com/office/powerpoint/2010/main" val="234207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Tree>
    <p:extLst>
      <p:ext uri="{BB962C8B-B14F-4D97-AF65-F5344CB8AC3E}">
        <p14:creationId xmlns:p14="http://schemas.microsoft.com/office/powerpoint/2010/main" val="2053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lvl1pPr>
              <a:defRPr>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BIZ UDPGothic" panose="020B0604020202020204"/>
                <a:ea typeface="BIZ UDPゴシック" panose="020B0400000000000000" pitchFamily="50" charset="-128"/>
                <a:cs typeface="MS PMinch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cs typeface="MS PMincho"/>
            </a:endParaRPr>
          </a:p>
        </p:txBody>
      </p:sp>
    </p:spTree>
    <p:extLst>
      <p:ext uri="{BB962C8B-B14F-4D97-AF65-F5344CB8AC3E}">
        <p14:creationId xmlns:p14="http://schemas.microsoft.com/office/powerpoint/2010/main" val="159583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Tree>
    <p:extLst>
      <p:ext uri="{BB962C8B-B14F-4D97-AF65-F5344CB8AC3E}">
        <p14:creationId xmlns:p14="http://schemas.microsoft.com/office/powerpoint/2010/main" val="197710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Tree>
    <p:extLst>
      <p:ext uri="{BB962C8B-B14F-4D97-AF65-F5344CB8AC3E}">
        <p14:creationId xmlns:p14="http://schemas.microsoft.com/office/powerpoint/2010/main" val="8114925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151865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BIZ UDPGothic" panose="020B0604020202020204"/>
                <a:ea typeface="BIZ UDPゴシック" panose="020B0400000000000000" pitchFamily="50" charset="-128"/>
                <a:cs typeface="MS PMincho"/>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2251193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endParaRP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Tree>
    <p:extLst>
      <p:ext uri="{BB962C8B-B14F-4D97-AF65-F5344CB8AC3E}">
        <p14:creationId xmlns:p14="http://schemas.microsoft.com/office/powerpoint/2010/main" val="154766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245021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Tree>
    <p:extLst>
      <p:ext uri="{BB962C8B-B14F-4D97-AF65-F5344CB8AC3E}">
        <p14:creationId xmlns:p14="http://schemas.microsoft.com/office/powerpoint/2010/main" val="335720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4064135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BIZ UDPゴシック" panose="020B0400000000000000" pitchFamily="50" charset="-128"/>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BIZ UDPGothic" panose="020B0604020202020204"/>
                <a:ea typeface="BIZ UDPゴシック" panose="020B0400000000000000" pitchFamily="50" charset="-128"/>
                <a:cs typeface="MS PMincho"/>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273462145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endParaRPr dirty="0"/>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BIZ UDPゴシック" panose="020B0400000000000000" pitchFamily="50" charset="-128"/>
              </a:defRPr>
            </a:lvl1pPr>
            <a:lvl2pPr marL="457200" indent="0">
              <a:buFont typeface="Arial" panose="020B0604020202020204" pitchFamily="34" charset="0"/>
              <a:buNone/>
              <a:defRPr sz="3300">
                <a:solidFill>
                  <a:schemeClr val="bg1"/>
                </a:solidFill>
                <a:latin typeface="BIZ UDPゴシック" panose="020B0400000000000000" pitchFamily="50" charset="-128"/>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BIZ UDPゴシック" panose="020B0400000000000000" pitchFamily="50" charset="-128"/>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206699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endParaRPr dirty="0"/>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BIZ UDPゴシック" panose="020B0400000000000000" pitchFamily="50" charset="-128"/>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ea typeface="BIZ UDPゴシック" panose="020B0400000000000000" pitchFamily="50" charset="-128"/>
              </a:defRPr>
            </a:lvl1pPr>
          </a:lstStyle>
          <a:p>
            <a:pPr>
              <a:defRPr/>
            </a:pPr>
            <a:fld id="{97A94E25-127B-4C48-AF96-44BA7B823777}" type="slidenum">
              <a:rPr lang="en-US" smtClean="0">
                <a:solidFill>
                  <a:prstClr val="white"/>
                </a:solidFill>
                <a:latin typeface="BIZ UDPGothic" panose="020B0604020202020204"/>
              </a:rPr>
              <a:pPr>
                <a:defRPr/>
              </a:pPr>
              <a:t>‹#›</a:t>
            </a:fld>
            <a:endParaRPr lang="en-US" dirty="0">
              <a:solidFill>
                <a:prstClr val="white"/>
              </a:solidFill>
              <a:latin typeface="BIZ UDPGothic" panose="020B0604020202020204"/>
            </a:endParaRPr>
          </a:p>
        </p:txBody>
      </p:sp>
    </p:spTree>
    <p:extLst>
      <p:ext uri="{BB962C8B-B14F-4D97-AF65-F5344CB8AC3E}">
        <p14:creationId xmlns:p14="http://schemas.microsoft.com/office/powerpoint/2010/main" val="491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BIZ UDPゴシック" panose="020B0400000000000000" pitchFamily="50" charset="-128"/>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Tree>
    <p:custDataLst>
      <p:tags r:id="rId1"/>
    </p:custDataLst>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latin typeface="BIZ UDPゴシック" panose="020B0400000000000000" pitchFamily="50" charset="-128"/>
                <a:ea typeface="BIZ UDPゴシック" panose="020B0400000000000000" pitchFamily="50" charset="-128"/>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IZ UDPゴシック" panose="020B0400000000000000" pitchFamily="50" charset="-128"/>
                <a:ea typeface="BIZ UDPゴシック" panose="020B0400000000000000" pitchFamily="50" charset="-128"/>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IZ UDPゴシック" panose="020B0400000000000000" pitchFamily="50" charset="-128"/>
                <a:ea typeface="BIZ UDPゴシック" panose="020B0400000000000000" pitchFamily="50" charset="-128"/>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IZ UDPゴシック" panose="020B0400000000000000" pitchFamily="50" charset="-128"/>
                <a:ea typeface="BIZ UDPゴシック" panose="020B0400000000000000" pitchFamily="50" charset="-128"/>
              </a:defRPr>
            </a:lvl1pPr>
          </a:lstStyle>
          <a:p>
            <a:fld id="{97A94E25-127B-4C48-AF96-44BA7B823777}" type="slidenum">
              <a:rPr lang="en-US" smtClean="0"/>
              <a:pPr/>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7971413"/>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BIZ UDPGothic" panose="020B0604020202020204" pitchFamily="34" charset="0"/>
                <a:ea typeface="BIZ UDPゴシック" panose="020B0400000000000000" pitchFamily="50" charset="-128"/>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BIZ UDPGothic" panose="020B0604020202020204" pitchFamily="34" charset="0"/>
                <a:ea typeface="BIZ UDPゴシック" panose="020B0400000000000000" pitchFamily="50" charset="-128"/>
              </a:rPr>
              <a:t> </a:t>
            </a:r>
          </a:p>
          <a:p>
            <a:pPr algn="l">
              <a:spcBef>
                <a:spcPts val="600"/>
              </a:spcBef>
              <a:spcAft>
                <a:spcPts val="600"/>
              </a:spcAft>
            </a:pPr>
            <a:r>
              <a:rPr lang="en-US" b="0" i="0" dirty="0">
                <a:solidFill>
                  <a:srgbClr val="000000"/>
                </a:solidFill>
                <a:effectLst/>
                <a:latin typeface="BIZ UDPGothic" panose="020B0604020202020204" pitchFamily="34" charset="0"/>
                <a:ea typeface="BIZ UDPゴシック" panose="020B0400000000000000" pitchFamily="50" charset="-128"/>
              </a:rPr>
              <a:t>• revise any of the “how-to” text on the first pages</a:t>
            </a:r>
            <a:endParaRPr lang="en-US" b="0" i="0" dirty="0">
              <a:solidFill>
                <a:srgbClr val="222222"/>
              </a:solidFill>
              <a:effectLst/>
              <a:latin typeface="BIZ UDPGothic" panose="020B0604020202020204" pitchFamily="34" charset="0"/>
              <a:ea typeface="BIZ UDPゴシック" panose="020B0400000000000000" pitchFamily="50" charset="-128"/>
            </a:endParaRPr>
          </a:p>
          <a:p>
            <a:pPr algn="l">
              <a:spcBef>
                <a:spcPts val="600"/>
              </a:spcBef>
              <a:spcAft>
                <a:spcPts val="600"/>
              </a:spcAft>
            </a:pPr>
            <a:r>
              <a:rPr lang="en-US" b="0" i="0" dirty="0">
                <a:solidFill>
                  <a:srgbClr val="000000"/>
                </a:solidFill>
                <a:effectLst/>
                <a:latin typeface="BIZ UDPGothic" panose="020B0604020202020204" pitchFamily="34" charset="0"/>
                <a:ea typeface="BIZ UDPゴシック" panose="020B0400000000000000" pitchFamily="50" charset="-128"/>
              </a:rPr>
              <a:t>• make sure the template is properly set up for both Macs and PCs – Should there be 2 versions of the PPT, one for Mac, one for PC?</a:t>
            </a:r>
            <a:endParaRPr lang="en-US" b="0" i="0" dirty="0">
              <a:solidFill>
                <a:srgbClr val="222222"/>
              </a:solidFill>
              <a:effectLst/>
              <a:latin typeface="BIZ UDPGothic" panose="020B0604020202020204" pitchFamily="34" charset="0"/>
              <a:ea typeface="BIZ UDPゴシック" panose="020B0400000000000000" pitchFamily="50" charset="-128"/>
            </a:endParaRPr>
          </a:p>
          <a:p>
            <a:pPr algn="l">
              <a:spcBef>
                <a:spcPts val="600"/>
              </a:spcBef>
              <a:spcAft>
                <a:spcPts val="600"/>
              </a:spcAft>
            </a:pPr>
            <a:r>
              <a:rPr lang="en-US" b="0" i="0" dirty="0">
                <a:solidFill>
                  <a:srgbClr val="000000"/>
                </a:solidFill>
                <a:effectLst/>
                <a:latin typeface="BIZ UDPGothic" panose="020B0604020202020204" pitchFamily="34" charset="0"/>
                <a:ea typeface="BIZ UDPゴシック" panose="020B0400000000000000" pitchFamily="50" charset="-128"/>
              </a:rPr>
              <a:t>• create text placeholders within each slide</a:t>
            </a:r>
            <a:endParaRPr lang="en-US" b="0" i="0" dirty="0">
              <a:solidFill>
                <a:srgbClr val="222222"/>
              </a:solidFill>
              <a:effectLst/>
              <a:latin typeface="BIZ UDPGothic" panose="020B0604020202020204" pitchFamily="34" charset="0"/>
              <a:ea typeface="BIZ UDPゴシック" panose="020B0400000000000000" pitchFamily="50" charset="-128"/>
            </a:endParaRPr>
          </a:p>
          <a:p>
            <a:pPr algn="l">
              <a:spcBef>
                <a:spcPts val="600"/>
              </a:spcBef>
              <a:spcAft>
                <a:spcPts val="600"/>
              </a:spcAft>
            </a:pPr>
            <a:r>
              <a:rPr lang="en-US" b="0" i="0" dirty="0">
                <a:solidFill>
                  <a:srgbClr val="000000"/>
                </a:solidFill>
                <a:effectLst/>
                <a:latin typeface="BIZ UDPGothic" panose="020B0604020202020204" pitchFamily="34" charset="0"/>
                <a:ea typeface="BIZ UDPゴシック" panose="020B0400000000000000" pitchFamily="50" charset="-128"/>
              </a:rPr>
              <a:t>• how to create certain visual effects such as the transparent photo overlays (the process is different from Mac to PC)</a:t>
            </a:r>
            <a:endParaRPr lang="en-US" b="0" i="0" dirty="0">
              <a:solidFill>
                <a:srgbClr val="222222"/>
              </a:solidFill>
              <a:effectLst/>
              <a:latin typeface="BIZ UDPGothic" panose="020B0604020202020204" pitchFamily="34" charset="0"/>
              <a:ea typeface="BIZ UDPゴシック" panose="020B0400000000000000" pitchFamily="50" charset="-128"/>
            </a:endParaRPr>
          </a:p>
          <a:p>
            <a:pPr algn="l">
              <a:spcBef>
                <a:spcPts val="600"/>
              </a:spcBef>
              <a:spcAft>
                <a:spcPts val="600"/>
              </a:spcAft>
            </a:pPr>
            <a:r>
              <a:rPr lang="en-US" b="0" i="0" dirty="0">
                <a:solidFill>
                  <a:srgbClr val="000000"/>
                </a:solidFill>
                <a:effectLst/>
                <a:latin typeface="BIZ UDPGothic" panose="020B0604020202020204" pitchFamily="34" charset="0"/>
                <a:ea typeface="BIZ UDPゴシック" panose="020B0400000000000000" pitchFamily="50" charset="-128"/>
              </a:rPr>
              <a:t>• creating new generic infographics (such as bar charts and tables) so that we make it easy for users to create their own in a proper style</a:t>
            </a:r>
            <a:endParaRPr lang="en-US" b="0" i="0" dirty="0">
              <a:solidFill>
                <a:srgbClr val="222222"/>
              </a:solidFill>
              <a:effectLst/>
              <a:latin typeface="BIZ UDPGothic" panose="020B0604020202020204" pitchFamily="34" charset="0"/>
              <a:ea typeface="BIZ UDPゴシック" panose="020B0400000000000000" pitchFamily="50" charset="-128"/>
            </a:endParaRPr>
          </a:p>
          <a:p>
            <a:pPr algn="l">
              <a:spcBef>
                <a:spcPts val="600"/>
              </a:spcBef>
              <a:spcAft>
                <a:spcPts val="600"/>
              </a:spcAft>
            </a:pPr>
            <a:r>
              <a:rPr lang="en-US" b="0" i="0" dirty="0">
                <a:solidFill>
                  <a:srgbClr val="000000"/>
                </a:solidFill>
                <a:effectLst/>
                <a:latin typeface="BIZ UDPGothic" panose="020B0604020202020204" pitchFamily="34" charset="0"/>
                <a:ea typeface="BIZ UDPゴシック" panose="020B0400000000000000" pitchFamily="50" charset="-128"/>
              </a:rPr>
              <a:t>• need your advice on fonts – I’m thinking we should only use the “free option” fonts? (see attached)</a:t>
            </a:r>
            <a:endParaRPr lang="en-US" b="0" i="0" dirty="0">
              <a:solidFill>
                <a:srgbClr val="222222"/>
              </a:solidFill>
              <a:effectLst/>
              <a:latin typeface="BIZ UDPGothic" panose="020B0604020202020204" pitchFamily="34" charset="0"/>
              <a:ea typeface="BIZ UDPゴシック" panose="020B0400000000000000" pitchFamily="50" charset="-128"/>
            </a:endParaRPr>
          </a:p>
          <a:p>
            <a:pPr algn="l">
              <a:spcBef>
                <a:spcPts val="600"/>
              </a:spcBef>
              <a:spcAft>
                <a:spcPts val="600"/>
              </a:spcAft>
            </a:pPr>
            <a:r>
              <a:rPr lang="en-US" b="0" i="0" dirty="0">
                <a:solidFill>
                  <a:srgbClr val="222222"/>
                </a:solidFill>
                <a:effectLst/>
                <a:latin typeface="BIZ UDPGothic" panose="020B0604020202020204" pitchFamily="34" charset="0"/>
                <a:ea typeface="BIZ UDPゴシック" panose="020B0400000000000000" pitchFamily="50" charset="-128"/>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latin typeface="BIZ UDPゴシック" panose="020B0400000000000000" pitchFamily="50" charset="-128"/>
              <a:ea typeface="BIZ UDPゴシック" panose="020B0400000000000000" pitchFamily="50" charset="-128"/>
            </a:endParaRPr>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160865" y="6984916"/>
            <a:ext cx="5192935" cy="451900"/>
            <a:chOff x="-114167" y="6984916"/>
            <a:chExt cx="5192935"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114167" y="6984916"/>
              <a:ext cx="1463542" cy="215444"/>
            </a:xfrm>
            <a:prstGeom prst="rect">
              <a:avLst/>
            </a:prstGeom>
            <a:noFill/>
          </p:spPr>
          <p:txBody>
            <a:bodyPr wrap="none" lIns="0" rIns="0" rtlCol="0">
              <a:spAutoFit/>
            </a:bodyPr>
            <a:lstStyle/>
            <a:p>
              <a:pPr algn="r"/>
              <a:r>
                <a:rPr lang="en-US" sz="800" b="1" dirty="0">
                  <a:solidFill>
                    <a:schemeClr val="tx1"/>
                  </a:solidFill>
                  <a:latin typeface="BIZ UDPゴシック" panose="020B0400000000000000" pitchFamily="50" charset="-128"/>
                  <a:ea typeface="BIZ UDPゴシック" panose="020B0400000000000000" pitchFamily="50" charset="-128"/>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319518" y="7221372"/>
              <a:ext cx="1024319"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latin typeface="BIZ UDPゴシック" panose="020B0400000000000000" pitchFamily="50" charset="-128"/>
                  <a:ea typeface="BIZ UDPゴシック" panose="020B0400000000000000" pitchFamily="50" charset="-128"/>
                </a:rPr>
                <a:t>Secondary Colors</a:t>
              </a:r>
            </a:p>
          </p:txBody>
        </p:sp>
      </p:grpSp>
    </p:spTree>
    <p:custDataLst>
      <p:tags r:id="rId25"/>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 id="2147483752"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BIZ UDPゴシック" panose="020B0400000000000000" pitchFamily="50" charset="-128"/>
              </a:defRPr>
            </a:lvl1pPr>
          </a:lstStyle>
          <a:p>
            <a:pPr>
              <a:defRPr/>
            </a:pPr>
            <a:endParaRPr lang="en-US" dirty="0">
              <a:solidFill>
                <a:prstClr val="black">
                  <a:tint val="75000"/>
                </a:prstClr>
              </a:solidFill>
              <a:latin typeface="BIZ UDPGothic" panose="020B0604020202020204"/>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BIZ UDPゴシック" panose="020B0400000000000000" pitchFamily="50" charset="-128"/>
              </a:defRPr>
            </a:lvl1pPr>
          </a:lstStyle>
          <a:p>
            <a:pPr>
              <a:defRPr/>
            </a:pPr>
            <a:endParaRPr lang="en-US" dirty="0">
              <a:solidFill>
                <a:prstClr val="black">
                  <a:tint val="75000"/>
                </a:prstClr>
              </a:solidFill>
              <a:latin typeface="BIZ UDPGothic" panose="020B0604020202020204"/>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ea typeface="BIZ UDPゴシック" panose="020B0400000000000000" pitchFamily="50" charset="-128"/>
              </a:defRPr>
            </a:lvl1pPr>
          </a:lstStyle>
          <a:p>
            <a:pPr>
              <a:defRPr/>
            </a:pPr>
            <a:fld id="{97A94E25-127B-4C48-AF96-44BA7B823777}" type="slidenum">
              <a:rPr lang="en-US" smtClean="0">
                <a:solidFill>
                  <a:prstClr val="black"/>
                </a:solidFill>
                <a:latin typeface="BIZ UDPGothic" panose="020B0604020202020204"/>
              </a:rPr>
              <a:pPr>
                <a:defRPr/>
              </a:pPr>
              <a:t>‹#›</a:t>
            </a:fld>
            <a:endParaRPr lang="en-US" dirty="0">
              <a:solidFill>
                <a:prstClr val="black"/>
              </a:solidFill>
              <a:latin typeface="BIZ UDPGothic" panose="020B0604020202020204"/>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797141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Z UDPGothic" panose="020B0604020202020204" pitchFamily="34" charset="0"/>
                <a:ea typeface="BIZ UDPゴシック" panose="020B0400000000000000" pitchFamily="50" charset="-128"/>
                <a:cs typeface="MS PMincho"/>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Z UDPGothic" panose="020B0604020202020204" pitchFamily="34" charset="0"/>
                <a:ea typeface="BIZ UDPゴシック" panose="020B0400000000000000" pitchFamily="50" charset="-128"/>
                <a:cs typeface="MS PMincho"/>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Z UDPGothic" panose="020B0604020202020204" pitchFamily="34" charset="0"/>
                <a:ea typeface="BIZ UDPゴシック" panose="020B0400000000000000" pitchFamily="50" charset="-128"/>
                <a:cs typeface="MS PMincho"/>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Z UDPGothic" panose="020B0604020202020204" pitchFamily="34" charset="0"/>
                <a:ea typeface="BIZ UDPゴシック" panose="020B0400000000000000" pitchFamily="50" charset="-128"/>
                <a:cs typeface="MS PMincho"/>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Z UDPGothic" panose="020B0604020202020204" pitchFamily="34" charset="0"/>
                <a:ea typeface="BIZ UDPゴシック" panose="020B0400000000000000" pitchFamily="50" charset="-128"/>
                <a:cs typeface="MS PMincho"/>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IZ UDPGothic" panose="020B0604020202020204" pitchFamily="34" charset="0"/>
                <a:ea typeface="BIZ UDPゴシック" panose="020B0400000000000000" pitchFamily="50" charset="-128"/>
                <a:cs typeface="MS PMincho"/>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BIZ UDPGothic" panose="020B0604020202020204" pitchFamily="34" charset="0"/>
                <a:ea typeface="BIZ UDPゴシック" panose="020B0400000000000000" pitchFamily="50" charset="-128"/>
                <a:cs typeface="MS PMincho"/>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BIZ UDPGothic" panose="020B0604020202020204"/>
                  <a:ea typeface="BIZ UDPゴシック" panose="020B0400000000000000" pitchFamily="50" charset="-128"/>
                  <a:cs typeface="MS PMincho"/>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cs typeface="MS PMincho"/>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cs typeface="MS PMincho"/>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cs typeface="MS PMincho"/>
            </a:endParaRPr>
          </a:p>
        </p:txBody>
      </p:sp>
    </p:spTree>
    <p:extLst>
      <p:ext uri="{BB962C8B-B14F-4D97-AF65-F5344CB8AC3E}">
        <p14:creationId xmlns:p14="http://schemas.microsoft.com/office/powerpoint/2010/main" val="3445745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13.xml"/><Relationship Id="rId5" Type="http://schemas.openxmlformats.org/officeDocument/2006/relationships/image" Target="../media/image15.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4.xml"/><Relationship Id="rId5" Type="http://schemas.openxmlformats.org/officeDocument/2006/relationships/image" Target="../media/image16.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3.xml"/><Relationship Id="rId7" Type="http://schemas.openxmlformats.org/officeDocument/2006/relationships/image" Target="../media/image20.emf"/><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oleObject" Target="../embeddings/oleObject1.bin"/><Relationship Id="rId11" Type="http://schemas.openxmlformats.org/officeDocument/2006/relationships/image" Target="../media/image24.png"/><Relationship Id="rId5" Type="http://schemas.openxmlformats.org/officeDocument/2006/relationships/image" Target="../media/image14.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4.xml"/><Relationship Id="rId7" Type="http://schemas.openxmlformats.org/officeDocument/2006/relationships/hyperlink" Target="https://raise.rotary.org/purposes/education" TargetMode="Externa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hyperlink" Target="https://my.rotary.org/ja/donate" TargetMode="External"/><Relationship Id="rId5" Type="http://schemas.openxmlformats.org/officeDocument/2006/relationships/hyperlink" Target="https://my.rotary.org/ja/rotary-direct" TargetMode="Externa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5.xml"/><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14.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14.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hyperlink" Target="https://my.rotary.org/en/annual-fun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10.xml"/><Relationship Id="rId5" Type="http://schemas.openxmlformats.org/officeDocument/2006/relationships/hyperlink" Target="http://www.facebook.com/rotary" TargetMode="External"/><Relationship Id="rId4" Type="http://schemas.openxmlformats.org/officeDocument/2006/relationships/hyperlink" Target="http://www.instagram.com/rotaryinternationa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13.jpg"/><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426328"/>
            <a:ext cx="9733038" cy="635000"/>
          </a:xfrm>
        </p:spPr>
        <p:txBody>
          <a:bodyPr>
            <a:normAutofit lnSpcReduction="10000"/>
          </a:bodyPr>
          <a:lstStyle/>
          <a:p>
            <a:pPr algn="l" rtl="0"/>
            <a:r>
              <a:rPr lang="ja" b="1" i="0" u="none" baseline="0" dirty="0">
                <a:latin typeface="BIZ UDPゴシック" panose="020B0400000000000000" pitchFamily="50" charset="-128"/>
                <a:ea typeface="BIZ UDPゴシック" panose="020B0400000000000000" pitchFamily="50" charset="-128"/>
              </a:rPr>
              <a:t>世界でよいことをしよう</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a:xfrm>
            <a:off x="296333" y="5978276"/>
            <a:ext cx="9733038" cy="465667"/>
          </a:xfrm>
        </p:spPr>
        <p:txBody>
          <a:bodyPr/>
          <a:lstStyle/>
          <a:p>
            <a:pPr algn="l" rtl="0"/>
            <a:r>
              <a:rPr lang="ja" b="1" i="0" u="none" baseline="0">
                <a:solidFill>
                  <a:schemeClr val="bg1"/>
                </a:solidFill>
                <a:latin typeface="BIZ UDPゴシック" panose="020B0400000000000000" pitchFamily="50" charset="-128"/>
                <a:ea typeface="BIZ UDPゴシック" panose="020B0400000000000000" pitchFamily="50" charset="-128"/>
              </a:rPr>
              <a:t>ロータリー財団</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pPr algn="r" rtl="0"/>
            <a:fld id="{97A94E25-127B-4C48-AF96-44BA7B823777}" type="slidenum">
              <a:rPr>
                <a:solidFill>
                  <a:schemeClr val="tx1"/>
                </a:solidFill>
              </a:rPr>
              <a:pPr/>
              <a:t>1</a:t>
            </a:fld>
            <a:endParaRPr lang="ja" dirty="0">
              <a:solidFill>
                <a:schemeClr val="tx1"/>
              </a:solidFill>
            </a:endParaRPr>
          </a:p>
        </p:txBody>
      </p:sp>
      <p:pic>
        <p:nvPicPr>
          <p:cNvPr id="8" name="Picture 7" descr="ぼラックから積み荷を下ろす、ロータリーのTシャツを来た4人の会員&#10;&#10;">
            <a:extLst>
              <a:ext uri="{FF2B5EF4-FFF2-40B4-BE49-F238E27FC236}">
                <a16:creationId xmlns:a16="http://schemas.microsoft.com/office/drawing/2014/main" id="{52D767D7-EF1C-4776-93CA-2F9224CAE2FE}"/>
              </a:ext>
            </a:extLst>
          </p:cNvPr>
          <p:cNvPicPr>
            <a:picLocks noChangeAspect="1"/>
          </p:cNvPicPr>
          <p:nvPr/>
        </p:nvPicPr>
        <p:blipFill rotWithShape="1">
          <a:blip r:embed="rId3">
            <a:extLst>
              <a:ext uri="{28A0092B-C50C-407E-A947-70E740481C1C}">
                <a14:useLocalDpi xmlns:a14="http://schemas.microsoft.com/office/drawing/2010/main" val="0"/>
              </a:ext>
            </a:extLst>
          </a:blip>
          <a:srcRect t="14816" b="22181"/>
          <a:stretch/>
        </p:blipFill>
        <p:spPr>
          <a:xfrm>
            <a:off x="0" y="0"/>
            <a:ext cx="12192000" cy="5120852"/>
          </a:xfrm>
          <a:prstGeom prst="rect">
            <a:avLst/>
          </a:prstGeom>
        </p:spPr>
      </p:pic>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4">
            <a:alphaModFix/>
          </a:blip>
          <a:stretch>
            <a:fillRect/>
          </a:stretch>
        </p:blipFill>
        <p:spPr>
          <a:xfrm>
            <a:off x="9801726" y="115570"/>
            <a:ext cx="2060074" cy="2068249"/>
          </a:xfrm>
          <a:prstGeom prst="rect">
            <a:avLst/>
          </a:prstGeom>
          <a:effectLst>
            <a:outerShdw blurRad="342900" dist="50800" dir="5400000" algn="ctr" rotWithShape="0">
              <a:srgbClr val="000000">
                <a:alpha val="46000"/>
              </a:srgbClr>
            </a:outerShdw>
          </a:effectLst>
        </p:spPr>
      </p:pic>
    </p:spTree>
    <p:custDataLst>
      <p:tags r:id="rId1"/>
    </p:custDataLst>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descr="カメラに向かってポーズをするロータリー会員のグループ&#10;&#10;">
            <a:extLst>
              <a:ext uri="{FF2B5EF4-FFF2-40B4-BE49-F238E27FC236}">
                <a16:creationId xmlns:a16="http://schemas.microsoft.com/office/drawing/2014/main" id="{147E9D98-B95A-2886-CFE3-B2ED68457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7" y="2126"/>
            <a:ext cx="12173943" cy="8115962"/>
          </a:xfrm>
          <a:prstGeom prst="rect">
            <a:avLst/>
          </a:prstGeom>
        </p:spPr>
      </p:pic>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65523" y="2596918"/>
            <a:ext cx="6215063" cy="1135062"/>
          </a:xfrm>
        </p:spPr>
        <p:txBody>
          <a:bodyPr/>
          <a:lstStyle/>
          <a:p>
            <a:pPr lvl="0" algn="l" rtl="0"/>
            <a:r>
              <a:rPr lang="ja" b="1" i="0" u="none" baseline="0"/>
              <a:t>個人・クラブの認証</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sz="1000" b="0" i="0" u="none" strike="noStrike" kern="1200" cap="none" spc="0" normalizeH="0" baseline="0">
                <a:ln>
                  <a:noFill/>
                </a:ln>
                <a:solidFill>
                  <a:prstClr val="black"/>
                </a:solidFill>
                <a:effectLst/>
                <a:uLnTx/>
                <a:uFillTx/>
                <a:latin typeface="BIZ UDPGothic"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ja" sz="1000" b="0" i="0" u="none" strike="noStrike" kern="1200" cap="none" spc="0" normalizeH="0" baseline="0" noProof="0" dirty="0">
              <a:ln>
                <a:noFill/>
              </a:ln>
              <a:solidFill>
                <a:prstClr val="black"/>
              </a:solidFill>
              <a:effectLst/>
              <a:uLnTx/>
              <a:uFillTx/>
              <a:latin typeface="BIZ UDPGothic" panose="020B0604020202020204"/>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endParaRPr>
          </a:p>
        </p:txBody>
      </p:sp>
      <p:sp>
        <p:nvSpPr>
          <p:cNvPr id="5" name="Freeform: Shape 4">
            <a:extLst>
              <a:ext uri="{FF2B5EF4-FFF2-40B4-BE49-F238E27FC236}">
                <a16:creationId xmlns:a16="http://schemas.microsoft.com/office/drawing/2014/main" id="{E5DDAC2D-10D4-4E63-BA52-AAF02A895B8F}"/>
              </a:ext>
            </a:extLst>
          </p:cNvPr>
          <p:cNvSpPr/>
          <p:nvPr/>
        </p:nvSpPr>
        <p:spPr>
          <a:xfrm>
            <a:off x="9864402" y="586576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ja" dirty="0">
              <a:solidFill>
                <a:schemeClr val="tx1"/>
              </a:solidFill>
              <a:latin typeface="BIZ UDPゴシック" panose="020B0400000000000000" pitchFamily="50" charset="-128"/>
              <a:ea typeface="BIZ UDPゴシック" panose="020B0400000000000000" pitchFamily="50" charset="-128"/>
            </a:endParaRPr>
          </a:p>
        </p:txBody>
      </p:sp>
    </p:spTree>
    <p:custDataLst>
      <p:tags r:id="rId1"/>
    </p:custDataLst>
    <p:extLst>
      <p:ext uri="{BB962C8B-B14F-4D97-AF65-F5344CB8AC3E}">
        <p14:creationId xmlns:p14="http://schemas.microsoft.com/office/powerpoint/2010/main" val="3314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0"/>
            <a:ext cx="12192000" cy="1540043"/>
          </a:xfrm>
        </p:spPr>
        <p:txBody>
          <a:bodyPr/>
          <a:lstStyle/>
          <a:p>
            <a:pPr marL="338138" lvl="0" algn="l" rtl="0"/>
            <a:r>
              <a:rPr lang="ja" b="1" i="0" u="none" baseline="0"/>
              <a:t>ロータリーの活動を継続していくために</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pPr algn="l" rtl="0"/>
            <a:r>
              <a:rPr lang="ja" b="1" i="0" baseline="0" dirty="0"/>
              <a:t>「財団の友」会員</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199" y="2465388"/>
            <a:ext cx="6088567" cy="3556000"/>
          </a:xfrm>
        </p:spPr>
        <p:txBody>
          <a:bodyPr>
            <a:normAutofit/>
          </a:bodyPr>
          <a:lstStyle/>
          <a:p>
            <a:pPr marL="0" indent="0" algn="l" rtl="0">
              <a:buNone/>
            </a:pPr>
            <a:r>
              <a:rPr lang="ja" b="0" i="0" u="none" baseline="0" dirty="0">
                <a:solidFill>
                  <a:srgbClr val="222222"/>
                </a:solidFill>
              </a:rPr>
              <a:t>年次基金に100ドル以上を寄付する方が</a:t>
            </a:r>
            <a:br>
              <a:rPr lang="en-US" altLang="ja" b="0" i="0" u="none" baseline="0" dirty="0">
                <a:solidFill>
                  <a:srgbClr val="222222"/>
                </a:solidFill>
              </a:rPr>
            </a:br>
            <a:r>
              <a:rPr lang="ja" b="0" i="0" u="none" baseline="0" dirty="0">
                <a:solidFill>
                  <a:srgbClr val="222222"/>
                </a:solidFill>
              </a:rPr>
              <a:t>「財団の友」会員となります</a:t>
            </a:r>
            <a:endParaRPr lang="ja" dirty="0"/>
          </a:p>
          <a:p>
            <a:pPr lvl="0" algn="l" rtl="0"/>
            <a:endParaRPr lang="ja" dirty="0"/>
          </a:p>
        </p:txBody>
      </p:sp>
      <p:pic>
        <p:nvPicPr>
          <p:cNvPr id="6" name="Picture 5" descr="ロゴとテキスト&#10;&#10;">
            <a:extLst>
              <a:ext uri="{FF2B5EF4-FFF2-40B4-BE49-F238E27FC236}">
                <a16:creationId xmlns:a16="http://schemas.microsoft.com/office/drawing/2014/main" id="{2D443286-8E81-4A5D-A049-F0EE20F0E7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pic>
        <p:nvPicPr>
          <p:cNvPr id="4" name="Picture 3" descr="屋外で活動する会員と子ども&#10;&#10;">
            <a:extLst>
              <a:ext uri="{FF2B5EF4-FFF2-40B4-BE49-F238E27FC236}">
                <a16:creationId xmlns:a16="http://schemas.microsoft.com/office/drawing/2014/main" id="{678CD7FF-54CD-9198-19FE-ADE8733DD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344" y="1728876"/>
            <a:ext cx="3403494" cy="4973444"/>
          </a:xfrm>
          <a:prstGeom prst="rect">
            <a:avLst/>
          </a:prstGeom>
        </p:spPr>
      </p:pic>
    </p:spTree>
    <p:custDataLst>
      <p:tags r:id="rId1"/>
    </p:custDataLst>
    <p:extLst>
      <p:ext uri="{BB962C8B-B14F-4D97-AF65-F5344CB8AC3E}">
        <p14:creationId xmlns:p14="http://schemas.microsoft.com/office/powerpoint/2010/main" val="8225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lvl="0" algn="l" rtl="0"/>
            <a:r>
              <a:rPr lang="ja" b="1" i="0" u="none" baseline="0"/>
              <a:t>ポール・ハリス・フェロー</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pPr algn="l" rtl="0"/>
            <a:r>
              <a:rPr lang="ja" b="1" i="0" u="none" baseline="0"/>
              <a:t>ポール・ハリス・フェローの認証</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200" y="2542075"/>
            <a:ext cx="10900611" cy="3556000"/>
          </a:xfrm>
        </p:spPr>
        <p:txBody>
          <a:bodyPr>
            <a:noAutofit/>
          </a:bodyPr>
          <a:lstStyle/>
          <a:p>
            <a:pPr marL="0" lvl="0" indent="0" algn="l" rtl="0">
              <a:buNone/>
            </a:pPr>
            <a:r>
              <a:rPr lang="ja" sz="2200" b="0" i="0" u="none" baseline="0" dirty="0">
                <a:solidFill>
                  <a:schemeClr val="tx1"/>
                </a:solidFill>
              </a:rPr>
              <a:t>寄付者が認証ポイントを1000ポイント獲得すると、ポール・ハリス・フェローとなります。</a:t>
            </a:r>
          </a:p>
          <a:p>
            <a:pPr marL="0" lvl="0" indent="0" algn="l" rtl="0">
              <a:buNone/>
            </a:pPr>
            <a:endParaRPr lang="ja" sz="2200" dirty="0">
              <a:solidFill>
                <a:schemeClr val="tx1"/>
              </a:solidFill>
            </a:endParaRPr>
          </a:p>
          <a:p>
            <a:pPr marL="0" lvl="0" indent="0" algn="l" rtl="0">
              <a:buNone/>
            </a:pPr>
            <a:r>
              <a:rPr lang="ja" sz="2200" b="0" i="0" u="none" baseline="0" dirty="0">
                <a:solidFill>
                  <a:schemeClr val="tx1"/>
                </a:solidFill>
              </a:rPr>
              <a:t>この条件を満たす方法はいくつかあります。</a:t>
            </a:r>
          </a:p>
          <a:p>
            <a:pPr marL="342900" lvl="1" indent="-342900" algn="l" rtl="0">
              <a:buFont typeface="Arial" panose="020B0604020202020204" pitchFamily="34" charset="0"/>
              <a:buChar char="•"/>
            </a:pPr>
            <a:r>
              <a:rPr lang="ja" sz="2200" b="0" i="0" u="none" baseline="0" dirty="0">
                <a:solidFill>
                  <a:schemeClr val="tx1"/>
                </a:solidFill>
              </a:rPr>
              <a:t>適用される基金に1</a:t>
            </a:r>
            <a:r>
              <a:rPr lang="en-US" altLang="ja" sz="2200" b="0" i="0" u="none" baseline="0" dirty="0">
                <a:solidFill>
                  <a:schemeClr val="tx1"/>
                </a:solidFill>
              </a:rPr>
              <a:t>,</a:t>
            </a:r>
            <a:r>
              <a:rPr lang="ja" sz="2200" b="0" i="0" u="none" baseline="0" dirty="0">
                <a:solidFill>
                  <a:schemeClr val="tx1"/>
                </a:solidFill>
              </a:rPr>
              <a:t>000ドルを寄付する  </a:t>
            </a:r>
          </a:p>
          <a:p>
            <a:pPr marL="342900" lvl="1" indent="-342900" algn="l" rtl="0">
              <a:buFont typeface="Arial" panose="020B0604020202020204" pitchFamily="34" charset="0"/>
              <a:buChar char="•"/>
            </a:pPr>
            <a:r>
              <a:rPr lang="ja-JP" altLang="en-US" sz="2200" b="0" i="0" u="none" baseline="0" dirty="0">
                <a:solidFill>
                  <a:schemeClr val="tx1"/>
                </a:solidFill>
              </a:rPr>
              <a:t>ほかの寄付者から</a:t>
            </a:r>
            <a:r>
              <a:rPr lang="en-US" altLang="ja-JP" sz="2200" b="0" i="0" u="none" baseline="0" dirty="0">
                <a:solidFill>
                  <a:schemeClr val="tx1"/>
                </a:solidFill>
              </a:rPr>
              <a:t>1,000</a:t>
            </a:r>
            <a:r>
              <a:rPr lang="ja-JP" altLang="en-US" sz="2200" b="0" i="0" u="none" baseline="0" dirty="0">
                <a:solidFill>
                  <a:schemeClr val="tx1"/>
                </a:solidFill>
              </a:rPr>
              <a:t>ポイントの移譲を受ける</a:t>
            </a:r>
            <a:endParaRPr lang="en-US" altLang="ja-JP" sz="2200" b="0" i="0" u="none" baseline="0" dirty="0">
              <a:solidFill>
                <a:schemeClr val="tx1"/>
              </a:solidFill>
            </a:endParaRPr>
          </a:p>
          <a:p>
            <a:pPr marL="342900" lvl="1" indent="-342900" algn="l" rtl="0">
              <a:buFont typeface="Arial" panose="020B0604020202020204" pitchFamily="34" charset="0"/>
              <a:buChar char="•"/>
            </a:pPr>
            <a:r>
              <a:rPr lang="ja" sz="2200" b="0" i="0" u="none" baseline="0" dirty="0">
                <a:solidFill>
                  <a:schemeClr val="tx1"/>
                </a:solidFill>
              </a:rPr>
              <a:t>寄付とポイントをあわせて1000ポイントに達する  </a:t>
            </a:r>
          </a:p>
        </p:txBody>
      </p:sp>
      <p:pic>
        <p:nvPicPr>
          <p:cNvPr id="9" name="Picture 8"/>
          <p:cNvPicPr>
            <a:picLocks noChangeAspect="1"/>
          </p:cNvPicPr>
          <p:nvPr/>
        </p:nvPicPr>
        <p:blipFill>
          <a:blip r:embed="rId4"/>
          <a:stretch>
            <a:fillRect/>
          </a:stretch>
        </p:blipFill>
        <p:spPr>
          <a:xfrm>
            <a:off x="9946105" y="1693359"/>
            <a:ext cx="1766924" cy="862302"/>
          </a:xfrm>
          <a:prstGeom prst="rect">
            <a:avLst/>
          </a:prstGeom>
        </p:spPr>
      </p:pic>
      <p:pic>
        <p:nvPicPr>
          <p:cNvPr id="6" name="Picture 5" descr="ロゴとテキスト&#10;&#10;">
            <a:extLst>
              <a:ext uri="{FF2B5EF4-FFF2-40B4-BE49-F238E27FC236}">
                <a16:creationId xmlns:a16="http://schemas.microsoft.com/office/drawing/2014/main" id="{649C6350-5C0B-4D3A-B8DA-A0786A52D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spTree>
    <p:custDataLst>
      <p:tags r:id="rId1"/>
    </p:custDataLst>
    <p:extLst>
      <p:ext uri="{BB962C8B-B14F-4D97-AF65-F5344CB8AC3E}">
        <p14:creationId xmlns:p14="http://schemas.microsoft.com/office/powerpoint/2010/main" val="36911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algn="l" rtl="0"/>
            <a:r>
              <a:rPr lang="ja" b="1" i="0" u="none" baseline="0"/>
              <a:t>ポール・ハリス・ソサエティ</a:t>
            </a:r>
          </a:p>
        </p:txBody>
      </p:sp>
      <p:sp>
        <p:nvSpPr>
          <p:cNvPr id="4" name="Content Placeholder 3"/>
          <p:cNvSpPr>
            <a:spLocks noGrp="1"/>
          </p:cNvSpPr>
          <p:nvPr>
            <p:ph idx="1"/>
          </p:nvPr>
        </p:nvSpPr>
        <p:spPr>
          <a:xfrm>
            <a:off x="457200" y="2190192"/>
            <a:ext cx="10390341" cy="3555774"/>
          </a:xfrm>
        </p:spPr>
        <p:txBody>
          <a:bodyPr>
            <a:normAutofit/>
          </a:bodyPr>
          <a:lstStyle/>
          <a:p>
            <a:pPr marL="0" indent="0" algn="l" rtl="0">
              <a:buNone/>
            </a:pPr>
            <a:r>
              <a:rPr lang="ja" b="0" i="0" u="none" baseline="0" dirty="0">
                <a:solidFill>
                  <a:schemeClr val="tx1"/>
                </a:solidFill>
              </a:rPr>
              <a:t>ポール・ハリス・ソサエティ（PHS）は、年次基金、ポリオプラス、または承認された財団補助金に、毎年1,000米ドル以上を寄付する意図を表明した方を</a:t>
            </a:r>
            <a:br>
              <a:rPr lang="en-US" altLang="ja" b="0" i="0" u="none" baseline="0" dirty="0">
                <a:solidFill>
                  <a:schemeClr val="tx1"/>
                </a:solidFill>
              </a:rPr>
            </a:br>
            <a:r>
              <a:rPr lang="ja" b="0" i="0" u="none" baseline="0" dirty="0">
                <a:solidFill>
                  <a:schemeClr val="tx1"/>
                </a:solidFill>
              </a:rPr>
              <a:t>認証するプログラムです</a:t>
            </a:r>
          </a:p>
          <a:p>
            <a:pPr marL="0" indent="0" algn="l" rtl="0">
              <a:buNone/>
            </a:pPr>
            <a:endParaRPr lang="ja" sz="1100" dirty="0">
              <a:solidFill>
                <a:schemeClr val="tx1"/>
              </a:solidFill>
            </a:endParaRPr>
          </a:p>
          <a:p>
            <a:pPr algn="l" rtl="0"/>
            <a:r>
              <a:rPr lang="ja" b="0" i="0" u="none" baseline="0" dirty="0">
                <a:solidFill>
                  <a:schemeClr val="tx1"/>
                </a:solidFill>
              </a:rPr>
              <a:t>現在、世界には30,000人のポール・ハリス・ソサエティ会員がいます</a:t>
            </a:r>
          </a:p>
          <a:p>
            <a:pPr algn="l" rtl="0"/>
            <a:r>
              <a:rPr lang="ja" b="0" i="0" u="none" baseline="0" dirty="0">
                <a:solidFill>
                  <a:schemeClr val="tx1"/>
                </a:solidFill>
              </a:rPr>
              <a:t>2022-23年度、年次基金におけるポール・ハリス・ソサエティ会員の寄付</a:t>
            </a:r>
            <a:br>
              <a:rPr lang="en-US" altLang="ja" b="0" i="0" u="none" baseline="0" dirty="0">
                <a:solidFill>
                  <a:schemeClr val="tx1"/>
                </a:solidFill>
              </a:rPr>
            </a:br>
            <a:r>
              <a:rPr lang="ja" b="0" i="0" u="none" baseline="0" dirty="0">
                <a:solidFill>
                  <a:schemeClr val="tx1"/>
                </a:solidFill>
              </a:rPr>
              <a:t>が占める割合は、ほぼ20.2％に達します</a:t>
            </a:r>
          </a:p>
          <a:p>
            <a:pPr algn="l" rtl="0"/>
            <a:r>
              <a:rPr lang="ja" b="0" i="0" u="none" baseline="0" dirty="0">
                <a:solidFill>
                  <a:schemeClr val="tx1"/>
                </a:solidFill>
              </a:rPr>
              <a:t>これらのご寄付は、地元および国外でのプロジェクトと活動に生かされます </a:t>
            </a:r>
          </a:p>
          <a:p>
            <a:pPr algn="l" rtl="0"/>
            <a:r>
              <a:rPr lang="ja" b="0" i="0" u="none" baseline="0" dirty="0">
                <a:solidFill>
                  <a:schemeClr val="tx1"/>
                </a:solidFill>
              </a:rPr>
              <a:t>ご寄付には認証ポイントが加算されます</a:t>
            </a:r>
          </a:p>
          <a:p>
            <a:endParaRPr lang="ja" dirty="0"/>
          </a:p>
        </p:txBody>
      </p:sp>
      <p:pic>
        <p:nvPicPr>
          <p:cNvPr id="6" name="Picture 5">
            <a:extLst>
              <a:ext uri="{FF2B5EF4-FFF2-40B4-BE49-F238E27FC236}">
                <a16:creationId xmlns:a16="http://schemas.microsoft.com/office/drawing/2014/main" id="{60B27AF8-7CB2-4B40-AF08-654A03C7FB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22070" y="1701492"/>
            <a:ext cx="1455109" cy="2767750"/>
          </a:xfrm>
          <a:prstGeom prst="rect">
            <a:avLst/>
          </a:prstGeom>
        </p:spPr>
      </p:pic>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pPr algn="l" rtl="0"/>
            <a:r>
              <a:rPr lang="ja" b="1" i="0" u="none" baseline="0" dirty="0"/>
              <a:t>慈善活動のリーダー</a:t>
            </a:r>
          </a:p>
        </p:txBody>
      </p:sp>
      <p:pic>
        <p:nvPicPr>
          <p:cNvPr id="8" name="Picture 7" descr="ロゴとテキスト&#10;&#10;">
            <a:extLst>
              <a:ext uri="{FF2B5EF4-FFF2-40B4-BE49-F238E27FC236}">
                <a16:creationId xmlns:a16="http://schemas.microsoft.com/office/drawing/2014/main" id="{65DA7FF5-0CE9-49E2-8798-5DC25DA59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spTree>
    <p:custDataLst>
      <p:tags r:id="rId1"/>
    </p:custDataLst>
    <p:extLst>
      <p:ext uri="{BB962C8B-B14F-4D97-AF65-F5344CB8AC3E}">
        <p14:creationId xmlns:p14="http://schemas.microsoft.com/office/powerpoint/2010/main" val="1652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pPr algn="l" rtl="0"/>
            <a:r>
              <a:rPr lang="ja" b="1" i="0" u="none" baseline="0">
                <a:latin typeface="BIZ UDPGothic" panose="020B0604020202020204" pitchFamily="34" charset="0"/>
                <a:ea typeface="BIZ UDPGothic" panose="020B0604020202020204" pitchFamily="34" charset="0"/>
                <a:cs typeface="BIZ UDPGothic" panose="020B0604020202020204" pitchFamily="34" charset="0"/>
              </a:rPr>
              <a:t>クラブの認証 </a:t>
            </a:r>
            <a:endParaRPr lang="ja" dirty="0"/>
          </a:p>
        </p:txBody>
      </p:sp>
      <p:pic>
        <p:nvPicPr>
          <p:cNvPr id="7" name="Picture 6" descr="ロゴのグラフィック&#10;&#10;">
            <a:extLst>
              <a:ext uri="{FF2B5EF4-FFF2-40B4-BE49-F238E27FC236}">
                <a16:creationId xmlns:a16="http://schemas.microsoft.com/office/drawing/2014/main" id="{D8513C74-FA43-ED4E-98BC-FC12A4B410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2460492"/>
            <a:ext cx="881257" cy="881257"/>
          </a:xfrm>
          <a:prstGeom prst="rect">
            <a:avLst/>
          </a:prstGeom>
        </p:spPr>
      </p:pic>
      <p:sp>
        <p:nvSpPr>
          <p:cNvPr id="45" name="TextBox 44">
            <a:extLst>
              <a:ext uri="{FF2B5EF4-FFF2-40B4-BE49-F238E27FC236}">
                <a16:creationId xmlns:a16="http://schemas.microsoft.com/office/drawing/2014/main" id="{91A4AF89-BD57-1646-83F3-74B99121848D}"/>
              </a:ext>
            </a:extLst>
          </p:cNvPr>
          <p:cNvSpPr txBox="1"/>
          <p:nvPr/>
        </p:nvSpPr>
        <p:spPr>
          <a:xfrm>
            <a:off x="6558452" y="2110206"/>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170</a:t>
            </a:r>
          </a:p>
        </p:txBody>
      </p:sp>
      <p:sp>
        <p:nvSpPr>
          <p:cNvPr id="46" name="TextBox 45">
            <a:extLst>
              <a:ext uri="{FF2B5EF4-FFF2-40B4-BE49-F238E27FC236}">
                <a16:creationId xmlns:a16="http://schemas.microsoft.com/office/drawing/2014/main" id="{76076BFE-70D1-BC48-9B60-D8544B36BE1E}"/>
              </a:ext>
            </a:extLst>
          </p:cNvPr>
          <p:cNvSpPr txBox="1"/>
          <p:nvPr/>
        </p:nvSpPr>
        <p:spPr>
          <a:xfrm>
            <a:off x="6260134" y="2277260"/>
            <a:ext cx="635133"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$11.9 </a:t>
            </a:r>
          </a:p>
        </p:txBody>
      </p:sp>
      <p:sp>
        <p:nvSpPr>
          <p:cNvPr id="54" name="TextBox 53">
            <a:extLst>
              <a:ext uri="{FF2B5EF4-FFF2-40B4-BE49-F238E27FC236}">
                <a16:creationId xmlns:a16="http://schemas.microsoft.com/office/drawing/2014/main" id="{96D5CCF4-7C2A-B44B-8E80-F3BEF4314A95}"/>
              </a:ext>
            </a:extLst>
          </p:cNvPr>
          <p:cNvSpPr txBox="1"/>
          <p:nvPr/>
        </p:nvSpPr>
        <p:spPr>
          <a:xfrm>
            <a:off x="8899793" y="5686222"/>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729</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375194" y="5780290"/>
            <a:ext cx="635133"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830767"/>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$8.9</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35368" y="6498658"/>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189</a:t>
            </a:r>
          </a:p>
        </p:txBody>
      </p:sp>
      <p:sp>
        <p:nvSpPr>
          <p:cNvPr id="2" name="Rectangle 1">
            <a:extLst>
              <a:ext uri="{FF2B5EF4-FFF2-40B4-BE49-F238E27FC236}">
                <a16:creationId xmlns:a16="http://schemas.microsoft.com/office/drawing/2014/main" id="{810FE992-BB68-4DC8-86C3-C886B126ED17}"/>
              </a:ext>
            </a:extLst>
          </p:cNvPr>
          <p:cNvSpPr/>
          <p:nvPr/>
        </p:nvSpPr>
        <p:spPr>
          <a:xfrm>
            <a:off x="536335" y="3040523"/>
            <a:ext cx="6320913" cy="1677382"/>
          </a:xfrm>
          <a:prstGeom prst="rect">
            <a:avLst/>
          </a:prstGeom>
        </p:spPr>
        <p:txBody>
          <a:bodyPr wrap="square">
            <a:spAutoFit/>
          </a:bodyPr>
          <a:lstStyle/>
          <a:p>
            <a:pPr algn="l" rtl="0">
              <a:spcBef>
                <a:spcPts val="600"/>
              </a:spcBef>
            </a:pPr>
            <a:r>
              <a:rPr lang="ja" sz="2200" b="0" i="0" u="none" baseline="0" dirty="0">
                <a:latin typeface="BIZ UDPゴシック" panose="020B0400000000000000" pitchFamily="50" charset="-128"/>
                <a:ea typeface="BIZ UDPゴシック" panose="020B0400000000000000" pitchFamily="50" charset="-128"/>
              </a:rPr>
              <a:t>100％ロータリー財団寄付クラブ</a:t>
            </a:r>
          </a:p>
          <a:p>
            <a:pPr algn="l" rtl="0">
              <a:spcBef>
                <a:spcPts val="600"/>
              </a:spcBef>
            </a:pPr>
            <a:r>
              <a:rPr lang="ja" sz="2200" b="0" i="0" u="none" baseline="0" dirty="0">
                <a:latin typeface="BIZ UDPゴシック" panose="020B0400000000000000" pitchFamily="50" charset="-128"/>
                <a:ea typeface="BIZ UDPゴシック" panose="020B0400000000000000" pitchFamily="50" charset="-128"/>
              </a:rPr>
              <a:t>「Every Rotarian, Every Year」クラブ</a:t>
            </a:r>
          </a:p>
          <a:p>
            <a:pPr algn="l" rtl="0">
              <a:spcBef>
                <a:spcPts val="600"/>
              </a:spcBef>
            </a:pPr>
            <a:r>
              <a:rPr lang="ja" sz="2200" b="0" i="0" u="none" baseline="0" dirty="0">
                <a:latin typeface="BIZ UDPゴシック" panose="020B0400000000000000" pitchFamily="50" charset="-128"/>
                <a:ea typeface="BIZ UDPゴシック" panose="020B0400000000000000" pitchFamily="50" charset="-128"/>
              </a:rPr>
              <a:t>100％ポール・ハリス・フェロー・クラブ</a:t>
            </a:r>
          </a:p>
          <a:p>
            <a:pPr algn="l" rtl="0">
              <a:spcBef>
                <a:spcPts val="600"/>
              </a:spcBef>
            </a:pPr>
            <a:r>
              <a:rPr lang="ja" sz="2200" b="0" i="0" u="none" baseline="0" dirty="0">
                <a:latin typeface="BIZ UDPゴシック" panose="020B0400000000000000" pitchFamily="50" charset="-128"/>
                <a:ea typeface="BIZ UDPゴシック" panose="020B0400000000000000" pitchFamily="50" charset="-128"/>
              </a:rPr>
              <a:t>100％ポール・ハリス・ソサエティ・クラブ</a:t>
            </a:r>
          </a:p>
        </p:txBody>
      </p:sp>
      <p:pic>
        <p:nvPicPr>
          <p:cNvPr id="6" name="Picture 5" descr="ロゴとテキスト&#10;&#10;">
            <a:extLst>
              <a:ext uri="{FF2B5EF4-FFF2-40B4-BE49-F238E27FC236}">
                <a16:creationId xmlns:a16="http://schemas.microsoft.com/office/drawing/2014/main" id="{E1D2F5EE-AB04-457F-8E52-0166C9703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52" y="5780291"/>
            <a:ext cx="2014447" cy="759214"/>
          </a:xfrm>
          <a:prstGeom prst="rect">
            <a:avLst/>
          </a:prstGeom>
        </p:spPr>
      </p:pic>
      <p:sp>
        <p:nvSpPr>
          <p:cNvPr id="3" name="Rectangle 2">
            <a:extLst>
              <a:ext uri="{FF2B5EF4-FFF2-40B4-BE49-F238E27FC236}">
                <a16:creationId xmlns:a16="http://schemas.microsoft.com/office/drawing/2014/main" id="{A9C48A74-9651-B668-5A36-787C9CB8A9B5}"/>
              </a:ext>
            </a:extLst>
          </p:cNvPr>
          <p:cNvSpPr/>
          <p:nvPr/>
        </p:nvSpPr>
        <p:spPr>
          <a:xfrm>
            <a:off x="536337" y="1845146"/>
            <a:ext cx="5465164" cy="1184940"/>
          </a:xfrm>
          <a:prstGeom prst="rect">
            <a:avLst/>
          </a:prstGeom>
        </p:spPr>
        <p:txBody>
          <a:bodyPr wrap="square">
            <a:spAutoFit/>
          </a:bodyPr>
          <a:lstStyle/>
          <a:p>
            <a:pPr algn="l" rtl="0">
              <a:spcBef>
                <a:spcPts val="600"/>
              </a:spcBef>
            </a:pPr>
            <a:r>
              <a:rPr lang="ja" sz="2200" b="0" i="0" u="none" baseline="0" dirty="0">
                <a:latin typeface="BIZ UDPゴシック" panose="020B0400000000000000" pitchFamily="50" charset="-128"/>
                <a:ea typeface="BIZ UDPゴシック" panose="020B0400000000000000" pitchFamily="50" charset="-128"/>
              </a:rPr>
              <a:t>クラブによる多大なご支援を認証するための財団バナーには、以下のものがあります：  </a:t>
            </a:r>
          </a:p>
          <a:p>
            <a:pPr algn="l" rtl="0">
              <a:spcBef>
                <a:spcPts val="600"/>
              </a:spcBef>
            </a:pPr>
            <a:endParaRPr lang="ja" sz="2200" dirty="0">
              <a:latin typeface="BIZ UDPゴシック" panose="020B0400000000000000" pitchFamily="50" charset="-128"/>
              <a:ea typeface="BIZ UDPゴシック" panose="020B0400000000000000" pitchFamily="50" charset="-128"/>
            </a:endParaRPr>
          </a:p>
        </p:txBody>
      </p:sp>
      <p:graphicFrame>
        <p:nvGraphicFramePr>
          <p:cNvPr id="4" name="Object 3">
            <a:extLst>
              <a:ext uri="{FF2B5EF4-FFF2-40B4-BE49-F238E27FC236}">
                <a16:creationId xmlns:a16="http://schemas.microsoft.com/office/drawing/2014/main" id="{FEF2E769-BEBB-C2B6-F660-78DA2CF2CA2A}"/>
              </a:ext>
            </a:extLst>
          </p:cNvPr>
          <p:cNvGraphicFramePr>
            <a:graphicFrameLocks noChangeAspect="1"/>
          </p:cNvGraphicFramePr>
          <p:nvPr>
            <p:extLst>
              <p:ext uri="{D42A27DB-BD31-4B8C-83A1-F6EECF244321}">
                <p14:modId xmlns:p14="http://schemas.microsoft.com/office/powerpoint/2010/main" val="380340966"/>
              </p:ext>
            </p:extLst>
          </p:nvPr>
        </p:nvGraphicFramePr>
        <p:xfrm>
          <a:off x="6190501" y="1553908"/>
          <a:ext cx="5465164" cy="2325306"/>
        </p:xfrm>
        <a:graphic>
          <a:graphicData uri="http://schemas.openxmlformats.org/presentationml/2006/ole">
            <mc:AlternateContent xmlns:mc="http://schemas.openxmlformats.org/markup-compatibility/2006">
              <mc:Choice xmlns:v="urn:schemas-microsoft-com:vml" Requires="v">
                <p:oleObj name="Acrobat Document" r:id="rId6" imgW="7476774" imgH="3181240" progId="AcroExch.Document.DC">
                  <p:embed/>
                </p:oleObj>
              </mc:Choice>
              <mc:Fallback>
                <p:oleObj name="Acrobat Document" r:id="rId6" imgW="7476774" imgH="3181240" progId="AcroExch.Document.DC">
                  <p:embed/>
                  <p:pic>
                    <p:nvPicPr>
                      <p:cNvPr id="4" name="Object 3">
                        <a:extLst>
                          <a:ext uri="{FF2B5EF4-FFF2-40B4-BE49-F238E27FC236}">
                            <a16:creationId xmlns:a16="http://schemas.microsoft.com/office/drawing/2014/main" id="{FEF2E769-BEBB-C2B6-F660-78DA2CF2CA2A}"/>
                          </a:ext>
                        </a:extLst>
                      </p:cNvPr>
                      <p:cNvPicPr/>
                      <p:nvPr/>
                    </p:nvPicPr>
                    <p:blipFill>
                      <a:blip r:embed="rId7"/>
                      <a:stretch>
                        <a:fillRect/>
                      </a:stretch>
                    </p:blipFill>
                    <p:spPr>
                      <a:xfrm>
                        <a:off x="6190501" y="1553908"/>
                        <a:ext cx="5465164" cy="2325306"/>
                      </a:xfrm>
                      <a:prstGeom prst="rect">
                        <a:avLst/>
                      </a:prstGeom>
                    </p:spPr>
                  </p:pic>
                </p:oleObj>
              </mc:Fallback>
            </mc:AlternateContent>
          </a:graphicData>
        </a:graphic>
      </p:graphicFrame>
      <p:pic>
        <p:nvPicPr>
          <p:cNvPr id="9" name="Picture 8" descr="紫と白のカード&#10;&#10;">
            <a:extLst>
              <a:ext uri="{FF2B5EF4-FFF2-40B4-BE49-F238E27FC236}">
                <a16:creationId xmlns:a16="http://schemas.microsoft.com/office/drawing/2014/main" id="{4AD5DBF3-2D47-E18D-178F-DFB913DDB8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920612"/>
            <a:ext cx="2007995" cy="2458063"/>
          </a:xfrm>
          <a:prstGeom prst="rect">
            <a:avLst/>
          </a:prstGeom>
        </p:spPr>
      </p:pic>
      <p:pic>
        <p:nvPicPr>
          <p:cNvPr id="11" name="Picture 10" descr="青と黄色のバナー&#10;&#10;">
            <a:extLst>
              <a:ext uri="{FF2B5EF4-FFF2-40B4-BE49-F238E27FC236}">
                <a16:creationId xmlns:a16="http://schemas.microsoft.com/office/drawing/2014/main" id="{9EFED77E-2551-8C90-FFDE-A9FD7EE456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52048" y="5018964"/>
            <a:ext cx="1317508" cy="1768871"/>
          </a:xfrm>
          <a:prstGeom prst="rect">
            <a:avLst/>
          </a:prstGeom>
          <a:ln>
            <a:noFill/>
          </a:ln>
          <a:effectLst>
            <a:softEdge rad="112500"/>
          </a:effectLst>
        </p:spPr>
      </p:pic>
      <p:pic>
        <p:nvPicPr>
          <p:cNvPr id="13" name="Picture 12" descr="青い文字とロゴの入った白いカード&#10;&#10;">
            <a:extLst>
              <a:ext uri="{FF2B5EF4-FFF2-40B4-BE49-F238E27FC236}">
                <a16:creationId xmlns:a16="http://schemas.microsoft.com/office/drawing/2014/main" id="{0E3AB8A1-9E51-B557-85CD-C2CAC9AAA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4438" y="3578273"/>
            <a:ext cx="1220817" cy="1562477"/>
          </a:xfrm>
          <a:prstGeom prst="rect">
            <a:avLst/>
          </a:prstGeom>
          <a:ln>
            <a:noFill/>
          </a:ln>
          <a:effectLst>
            <a:softEdge rad="112500"/>
          </a:effectLst>
        </p:spPr>
      </p:pic>
      <p:pic>
        <p:nvPicPr>
          <p:cNvPr id="12" name="Picture 11" descr="ゴールドのリボンと紫の背景色&#10;&#10;">
            <a:extLst>
              <a:ext uri="{FF2B5EF4-FFF2-40B4-BE49-F238E27FC236}">
                <a16:creationId xmlns:a16="http://schemas.microsoft.com/office/drawing/2014/main" id="{A472A2CF-CB41-D792-A1C2-F1A2AE92D6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4024" y="3991870"/>
            <a:ext cx="2007995" cy="2315546"/>
          </a:xfrm>
          <a:prstGeom prst="rect">
            <a:avLst/>
          </a:prstGeom>
        </p:spPr>
      </p:pic>
    </p:spTree>
    <p:custDataLst>
      <p:tags r:id="rId1"/>
    </p:custDataLst>
    <p:extLst>
      <p:ext uri="{BB962C8B-B14F-4D97-AF65-F5344CB8AC3E}">
        <p14:creationId xmlns:p14="http://schemas.microsoft.com/office/powerpoint/2010/main" val="28950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手を胸に当てた笑顔の女性&#10;&#10;">
            <a:extLst>
              <a:ext uri="{FF2B5EF4-FFF2-40B4-BE49-F238E27FC236}">
                <a16:creationId xmlns:a16="http://schemas.microsoft.com/office/drawing/2014/main" id="{F0A666B5-8291-28E6-2D35-02A860499F1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11893" b="11893"/>
          <a:stretch>
            <a:fillRect/>
          </a:stretch>
        </p:blipFill>
        <p:spPr/>
      </p:pic>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510674" y="-54792"/>
            <a:ext cx="4978400" cy="1135062"/>
          </a:xfrm>
        </p:spPr>
        <p:txBody>
          <a:bodyPr/>
          <a:lstStyle/>
          <a:p>
            <a:pPr algn="l" rtl="0"/>
            <a:r>
              <a:rPr lang="ja" b="1" i="0" u="none" baseline="0"/>
              <a:t>ご寄付の方法</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406401" y="1299413"/>
            <a:ext cx="5413904" cy="4685715"/>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 sz="2000" b="1" i="0" u="sng" strike="noStrike" kern="1200" cap="none" spc="0" normalizeH="0" baseline="0" dirty="0">
                <a:ln>
                  <a:noFill/>
                </a:ln>
                <a:solidFill>
                  <a:schemeClr val="tx1"/>
                </a:solidFill>
                <a:effectLst/>
                <a:uLnTx/>
                <a:uFillTx/>
                <a:latin typeface="BIZ UDPGothic" panose="020B0604020202020204"/>
                <a:cs typeface="MS PMincho"/>
                <a:hlinkClick r:id="rId5">
                  <a:extLst>
                    <a:ext uri="{A12FA001-AC4F-418D-AE19-62706E023703}">
                      <ahyp:hlinkClr xmlns:ahyp="http://schemas.microsoft.com/office/drawing/2018/hyperlinkcolor" val="tx"/>
                    </a:ext>
                  </a:extLst>
                </a:hlinkClick>
              </a:rPr>
              <a:t>自動定期寄付</a:t>
            </a:r>
            <a:r>
              <a:rPr kumimoji="0" lang="ja" sz="2000" b="0" i="0" u="none" strike="noStrike" kern="1200" cap="none" spc="0" normalizeH="0" baseline="0" dirty="0">
                <a:ln>
                  <a:noFill/>
                </a:ln>
                <a:solidFill>
                  <a:schemeClr val="tx1"/>
                </a:solidFill>
                <a:effectLst/>
                <a:uLnTx/>
                <a:uFillTx/>
                <a:latin typeface="BIZ UDPGothic" panose="020B0604020202020204"/>
                <a:cs typeface="MS PMincho"/>
              </a:rPr>
              <a:t>を利用して自動振込</a:t>
            </a:r>
            <a:endParaRPr kumimoji="0" lang="ja" sz="2000" b="1" i="0" u="sng" strike="noStrike" kern="1200" cap="none" spc="0" normalizeH="0" baseline="0" noProof="0" dirty="0">
              <a:ln>
                <a:noFill/>
              </a:ln>
              <a:solidFill>
                <a:schemeClr val="tx1"/>
              </a:solidFill>
              <a:effectLst/>
              <a:uLnTx/>
              <a:uFillTx/>
              <a:latin typeface="BIZ UDPGothic" panose="020B0604020202020204"/>
              <a:cs typeface="MS PMincho"/>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 sz="2000" b="0" i="0" u="none" strike="noStrike" kern="1200" cap="none" spc="0" normalizeH="0" baseline="0" dirty="0">
                <a:ln>
                  <a:noFill/>
                </a:ln>
                <a:solidFill>
                  <a:schemeClr val="tx1"/>
                </a:solidFill>
                <a:effectLst/>
                <a:uLnTx/>
                <a:uFillTx/>
                <a:latin typeface="BIZ UDPGothic" panose="020B0604020202020204"/>
                <a:cs typeface="MS PMincho"/>
              </a:rPr>
              <a:t>オンラインで</a:t>
            </a:r>
            <a:r>
              <a:rPr kumimoji="0" lang="ja" sz="2000" b="1" i="0" u="sng" strike="noStrike" kern="1200" cap="none" spc="0" normalizeH="0" baseline="0" dirty="0">
                <a:ln>
                  <a:noFill/>
                </a:ln>
                <a:solidFill>
                  <a:schemeClr val="tx1"/>
                </a:solidFill>
                <a:effectLst/>
                <a:uLnTx/>
                <a:uFillTx/>
                <a:latin typeface="BIZ UDPGothic" panose="020B0604020202020204"/>
                <a:cs typeface="MS PMincho"/>
                <a:hlinkClick r:id="rId6">
                  <a:extLst>
                    <a:ext uri="{A12FA001-AC4F-418D-AE19-62706E023703}">
                      <ahyp:hlinkClr xmlns:ahyp="http://schemas.microsoft.com/office/drawing/2018/hyperlinkcolor" val="tx"/>
                    </a:ext>
                  </a:extLst>
                </a:hlinkClick>
              </a:rPr>
              <a:t>rotary.org/donate</a:t>
            </a:r>
            <a:r>
              <a:rPr kumimoji="0" lang="ja" sz="2000" b="0" i="0" u="none" strike="noStrike" kern="1200" cap="none" spc="0" normalizeH="0" baseline="0" dirty="0">
                <a:ln>
                  <a:noFill/>
                </a:ln>
                <a:solidFill>
                  <a:schemeClr val="tx1"/>
                </a:solidFill>
                <a:effectLst/>
                <a:uLnTx/>
                <a:uFillTx/>
                <a:latin typeface="BIZ UDPGothic" panose="020B0604020202020204"/>
                <a:cs typeface="MS PMincho"/>
              </a:rPr>
              <a:t>から</a:t>
            </a:r>
            <a:br>
              <a:rPr kumimoji="0" lang="en-US" altLang="ja" sz="2000" b="0" i="0" u="none" strike="noStrike" kern="1200" cap="none" spc="0" normalizeH="0" baseline="0" dirty="0">
                <a:ln>
                  <a:noFill/>
                </a:ln>
                <a:solidFill>
                  <a:schemeClr val="tx1"/>
                </a:solidFill>
                <a:effectLst/>
                <a:uLnTx/>
                <a:uFillTx/>
                <a:latin typeface="BIZ UDPGothic" panose="020B0604020202020204"/>
                <a:cs typeface="MS PMincho"/>
              </a:rPr>
            </a:br>
            <a:r>
              <a:rPr kumimoji="0" lang="ja" sz="2000" b="0" i="0" u="none" strike="noStrike" kern="1200" cap="none" spc="0" normalizeH="0" baseline="0" dirty="0">
                <a:ln>
                  <a:noFill/>
                </a:ln>
                <a:solidFill>
                  <a:schemeClr val="tx1"/>
                </a:solidFill>
                <a:effectLst/>
                <a:uLnTx/>
                <a:uFillTx/>
                <a:latin typeface="BIZ UDPGothic" panose="020B0604020202020204"/>
                <a:cs typeface="MS PMincho"/>
              </a:rPr>
              <a:t>寄付</a:t>
            </a:r>
            <a:endParaRPr kumimoji="0" lang="ja" sz="2000" b="1" i="0" u="sng" strike="noStrike" kern="1200" cap="none" spc="0" normalizeH="0" baseline="0" noProof="0" dirty="0">
              <a:ln>
                <a:noFill/>
              </a:ln>
              <a:solidFill>
                <a:schemeClr val="tx1"/>
              </a:solidFill>
              <a:effectLst/>
              <a:uLnTx/>
              <a:uFillTx/>
              <a:latin typeface="BIZ UDPGothic" panose="020B0604020202020204"/>
              <a:cs typeface="MS PMincho"/>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 sz="2000" b="0" i="0" u="none" strike="noStrike" kern="1200" cap="none" spc="0" normalizeH="0" baseline="0" dirty="0">
                <a:ln>
                  <a:noFill/>
                </a:ln>
                <a:solidFill>
                  <a:schemeClr val="tx1"/>
                </a:solidFill>
                <a:effectLst/>
                <a:uLnTx/>
                <a:uFillTx/>
                <a:latin typeface="BIZ UDPGothic" panose="020B0604020202020204"/>
                <a:cs typeface="MS PMincho"/>
              </a:rPr>
              <a:t>日本事務局財団室宛てに寄付送金明細書を送付  </a:t>
            </a:r>
          </a:p>
          <a:p>
            <a:pPr lvl="1" algn="l" rtl="0">
              <a:spcBef>
                <a:spcPts val="1000"/>
              </a:spcBef>
              <a:defRPr/>
            </a:pPr>
            <a:r>
              <a:rPr lang="ja" b="0" i="0" u="none" baseline="0" dirty="0"/>
              <a:t>送付先：kifu@rotary.org　  </a:t>
            </a:r>
            <a:endParaRPr kumimoji="0" lang="ja" b="0" i="0" u="none" strike="noStrike" kern="1200" cap="none" spc="0" normalizeH="0" baseline="0" noProof="0" dirty="0">
              <a:ln>
                <a:noFill/>
              </a:ln>
              <a:effectLst/>
              <a:uLnTx/>
              <a:uFillTx/>
              <a:latin typeface="BIZ UDPGothic" panose="020B06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ja" sz="2000" b="0" i="0" u="none" baseline="0" dirty="0">
                <a:solidFill>
                  <a:schemeClr val="tx1"/>
                </a:solidFill>
                <a:latin typeface="BIZ UDPGothic" panose="020B0604020202020204"/>
                <a:ea typeface="BIZ UDPGothic" panose="020B0604020202020204"/>
                <a:cs typeface="BIZ UDPGothic" panose="020B0604020202020204"/>
              </a:rPr>
              <a:t>追悼寄付・記念寄付</a:t>
            </a:r>
            <a:endParaRPr kumimoji="0" lang="ja" sz="2000" b="0" i="0" u="none" strike="noStrike" kern="1200" cap="none" spc="0" normalizeH="0" baseline="0" noProof="0" dirty="0">
              <a:ln>
                <a:noFill/>
              </a:ln>
              <a:solidFill>
                <a:schemeClr val="tx1"/>
              </a:solidFill>
              <a:effectLst/>
              <a:uLnTx/>
              <a:uFillTx/>
              <a:latin typeface="BIZ UDPGothic" panose="020B0604020202020204"/>
              <a:cs typeface="MS PMincho"/>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ja" sz="2000" b="1" i="0" strike="noStrike" kern="1200" cap="none" spc="0" normalizeH="0" baseline="0" dirty="0">
                <a:ln>
                  <a:noFill/>
                </a:ln>
                <a:solidFill>
                  <a:schemeClr val="tx1"/>
                </a:solidFill>
                <a:effectLst/>
                <a:uLnTx/>
                <a:uFillTx/>
                <a:latin typeface="BIZ UDPGothic" panose="020B0604020202020204"/>
                <a:cs typeface="MS PMincho"/>
              </a:rPr>
              <a:t>企業の上乗せ寄付</a:t>
            </a:r>
            <a:r>
              <a:rPr kumimoji="0" lang="ja" sz="2000" b="0" i="0" u="none" strike="noStrike" kern="1200" cap="none" spc="0" normalizeH="0" baseline="0" dirty="0">
                <a:ln>
                  <a:noFill/>
                </a:ln>
                <a:solidFill>
                  <a:schemeClr val="tx1"/>
                </a:solidFill>
                <a:effectLst/>
                <a:uLnTx/>
                <a:uFillTx/>
                <a:latin typeface="BIZ UDPGothic" panose="020B0604020202020204"/>
                <a:cs typeface="MS PMincho"/>
              </a:rPr>
              <a:t>でインパクトを大きくする</a:t>
            </a:r>
            <a:endParaRPr kumimoji="0" lang="ja" sz="2000" b="1" i="0" u="sng" strike="noStrike" kern="1200" cap="none" spc="0" normalizeH="0" baseline="0" noProof="0" dirty="0">
              <a:ln>
                <a:noFill/>
              </a:ln>
              <a:solidFill>
                <a:schemeClr val="tx1"/>
              </a:solidFill>
              <a:effectLst/>
              <a:uLnTx/>
              <a:uFillTx/>
              <a:latin typeface="BIZ UDPGothic" panose="020B0604020202020204"/>
              <a:cs typeface="MS PMincho"/>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ja" sz="2000" b="1" i="0" u="sng" baseline="0" dirty="0">
                <a:solidFill>
                  <a:schemeClr val="tx1"/>
                </a:solidFill>
                <a:latin typeface="BIZ UDPGothic" panose="020B0604020202020204"/>
                <a:ea typeface="BIZ UDPGothic" panose="020B0604020202020204"/>
                <a:cs typeface="BIZ UDPGothic" panose="020B0604020202020204"/>
                <a:hlinkClick r:id="rId7">
                  <a:extLst>
                    <a:ext uri="{A12FA001-AC4F-418D-AE19-62706E023703}">
                      <ahyp:hlinkClr xmlns:ahyp="http://schemas.microsoft.com/office/drawing/2018/hyperlinkcolor" val="tx"/>
                    </a:ext>
                  </a:extLst>
                </a:hlinkClick>
              </a:rPr>
              <a:t>Raise for Rotary</a:t>
            </a:r>
            <a:r>
              <a:rPr lang="ja" sz="2000" b="0" i="0" u="none" baseline="0" dirty="0">
                <a:solidFill>
                  <a:schemeClr val="tx1"/>
                </a:solidFill>
                <a:latin typeface="BIZ UDPGothic" panose="020B0604020202020204"/>
                <a:ea typeface="BIZ UDPGothic" panose="020B0604020202020204"/>
                <a:cs typeface="BIZ UDPGothic" panose="020B0604020202020204"/>
              </a:rPr>
              <a:t>（レイズ フォー ロータリー）で募金を立ち上げる</a:t>
            </a:r>
            <a:endParaRPr kumimoji="0" lang="ja" b="1" i="0" u="sng" strike="noStrike" kern="1200" cap="none" spc="0" normalizeH="0" baseline="0" noProof="0" dirty="0">
              <a:ln>
                <a:noFill/>
              </a:ln>
              <a:solidFill>
                <a:schemeClr val="tx1"/>
              </a:solidFill>
              <a:effectLst/>
              <a:uLnTx/>
              <a:uFillTx/>
              <a:latin typeface="BIZ UDPGothic" panose="020B0604020202020204"/>
            </a:endParaRPr>
          </a:p>
          <a:p>
            <a:endParaRPr lang="ja"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pPr algn="r" rtl="0"/>
            <a:fld id="{97A94E25-127B-4C48-AF96-44BA7B823777}" type="slidenum">
              <a:rPr/>
              <a:pPr/>
              <a:t>15</a:t>
            </a:fld>
            <a:endParaRPr lang="ja" dirty="0"/>
          </a:p>
        </p:txBody>
      </p:sp>
      <p:pic>
        <p:nvPicPr>
          <p:cNvPr id="6" name="Picture 5" descr="ロゴとテキスト&#10;&#10;">
            <a:extLst>
              <a:ext uri="{FF2B5EF4-FFF2-40B4-BE49-F238E27FC236}">
                <a16:creationId xmlns:a16="http://schemas.microsoft.com/office/drawing/2014/main" id="{F3B5DB4D-2824-0D51-2CE7-8C5452AEDD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526" y="5812375"/>
            <a:ext cx="2014447" cy="759214"/>
          </a:xfrm>
          <a:prstGeom prst="rect">
            <a:avLst/>
          </a:prstGeom>
        </p:spPr>
      </p:pic>
    </p:spTree>
    <p:custDataLst>
      <p:tags r:id="rId1"/>
    </p:custDataLst>
    <p:extLst>
      <p:ext uri="{BB962C8B-B14F-4D97-AF65-F5344CB8AC3E}">
        <p14:creationId xmlns:p14="http://schemas.microsoft.com/office/powerpoint/2010/main" val="2796848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青いロータリーのシャツを着た二人の会員&#10;&#10;">
            <a:extLst>
              <a:ext uri="{FF2B5EF4-FFF2-40B4-BE49-F238E27FC236}">
                <a16:creationId xmlns:a16="http://schemas.microsoft.com/office/drawing/2014/main" id="{66645A6D-01D4-5BB9-D2D2-1B65B8F3AAB6}"/>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20842" t="7811" r="20842" b="31809"/>
          <a:stretch/>
        </p:blipFill>
        <p:spPr>
          <a:xfrm>
            <a:off x="6286932" y="480694"/>
            <a:ext cx="5676903" cy="3918539"/>
          </a:xfrm>
        </p:spPr>
      </p:pic>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414422" y="89586"/>
            <a:ext cx="4978400" cy="1135062"/>
          </a:xfrm>
        </p:spPr>
        <p:txBody>
          <a:bodyPr/>
          <a:lstStyle/>
          <a:p>
            <a:pPr lvl="0" algn="l" rtl="0"/>
            <a:r>
              <a:rPr lang="ja" b="1" i="0" u="none" baseline="0"/>
              <a:t>自動定期寄付</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406401" y="1524001"/>
            <a:ext cx="5413904" cy="4685715"/>
          </a:xfrm>
        </p:spPr>
        <p:txBody>
          <a:bodyPr>
            <a:normAutofit/>
          </a:bodyPr>
          <a:lstStyle/>
          <a:p>
            <a:pPr marL="342900" indent="-342900" algn="l" rtl="0">
              <a:buFont typeface="Arial" panose="020B0604020202020204" pitchFamily="34" charset="0"/>
              <a:buChar char="•"/>
            </a:pPr>
            <a:r>
              <a:rPr lang="ja" sz="2000" b="0" i="0" u="none" baseline="0" dirty="0"/>
              <a:t>自動定期寄付は、簡単、迅速、かつ安全な</a:t>
            </a:r>
            <a:br>
              <a:rPr lang="en-US" altLang="ja" sz="2000" b="0" i="0" u="none" baseline="0" dirty="0"/>
            </a:br>
            <a:r>
              <a:rPr lang="ja" sz="2000" b="0" i="0" u="none" baseline="0" dirty="0"/>
              <a:t>方法で寄付できる方法です。 </a:t>
            </a:r>
          </a:p>
          <a:p>
            <a:pPr marL="342900" indent="-342900" algn="l" rtl="0">
              <a:buFont typeface="Arial" panose="020B0604020202020204" pitchFamily="34" charset="0"/>
              <a:buChar char="•"/>
            </a:pPr>
            <a:r>
              <a:rPr lang="ja" sz="2000" b="0" i="0" u="none" baseline="0" dirty="0"/>
              <a:t>自動定期寄付の設定は、My ROTARYで</a:t>
            </a:r>
            <a:br>
              <a:rPr lang="en-US" altLang="ja" sz="2000" b="0" i="0" u="none" baseline="0" dirty="0"/>
            </a:br>
            <a:r>
              <a:rPr lang="ja" sz="2000" b="0" i="0" u="none" baseline="0" dirty="0"/>
              <a:t>いつでも変更、またはキャンセルすることが可能です。 </a:t>
            </a:r>
          </a:p>
          <a:p>
            <a:pPr marL="342900" indent="-342900" algn="l" rtl="0">
              <a:buFont typeface="Arial" panose="020B0604020202020204" pitchFamily="34" charset="0"/>
              <a:buChar char="•"/>
            </a:pPr>
            <a:r>
              <a:rPr lang="ja" sz="2000" b="0" i="0" u="none" baseline="0" dirty="0"/>
              <a:t>詳しくは、</a:t>
            </a:r>
            <a:r>
              <a:rPr lang="ja" sz="2000" b="0" i="0" u="sng" baseline="0" dirty="0">
                <a:ea typeface="BIZ UDPGothic" panose="020F0502020204030204" pitchFamily="34" charset="0"/>
                <a:cs typeface="BIZ UDPMincho Medium" panose="02020603050405020304" pitchFamily="18" charset="0"/>
              </a:rPr>
              <a:t>my.rotary.org/rotary-direct </a:t>
            </a:r>
            <a:r>
              <a:rPr lang="ja" sz="2000" b="0" i="0" u="none" baseline="0" dirty="0"/>
              <a:t>をご覧ください。</a:t>
            </a:r>
          </a:p>
          <a:p>
            <a:endParaRPr lang="ja"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pPr algn="r" rtl="0"/>
            <a:fld id="{97A94E25-127B-4C48-AF96-44BA7B823777}" type="slidenum">
              <a:rPr/>
              <a:pPr/>
              <a:t>16</a:t>
            </a:fld>
            <a:endParaRPr lang="ja" dirty="0"/>
          </a:p>
        </p:txBody>
      </p:sp>
      <p:grpSp>
        <p:nvGrpSpPr>
          <p:cNvPr id="6" name="Group 5">
            <a:extLst>
              <a:ext uri="{FF2B5EF4-FFF2-40B4-BE49-F238E27FC236}">
                <a16:creationId xmlns:a16="http://schemas.microsoft.com/office/drawing/2014/main" id="{879E645E-4546-379E-0E51-1803FD74FBB7}"/>
              </a:ext>
            </a:extLst>
          </p:cNvPr>
          <p:cNvGrpSpPr/>
          <p:nvPr/>
        </p:nvGrpSpPr>
        <p:grpSpPr>
          <a:xfrm>
            <a:off x="6286932" y="3818055"/>
            <a:ext cx="5676903" cy="2837928"/>
            <a:chOff x="7682324" y="4309110"/>
            <a:chExt cx="3616256" cy="1799995"/>
          </a:xfrm>
        </p:grpSpPr>
        <p:pic>
          <p:nvPicPr>
            <p:cNvPr id="7" name="Picture 6">
              <a:extLst>
                <a:ext uri="{FF2B5EF4-FFF2-40B4-BE49-F238E27FC236}">
                  <a16:creationId xmlns:a16="http://schemas.microsoft.com/office/drawing/2014/main" id="{C9E5A43C-829A-2BAB-57FA-EE5CEFA52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2324" y="4752670"/>
              <a:ext cx="3616256" cy="1356435"/>
            </a:xfrm>
            <a:prstGeom prst="rect">
              <a:avLst/>
            </a:prstGeom>
          </p:spPr>
        </p:pic>
        <p:pic>
          <p:nvPicPr>
            <p:cNvPr id="9" name="Picture 8">
              <a:extLst>
                <a:ext uri="{FF2B5EF4-FFF2-40B4-BE49-F238E27FC236}">
                  <a16:creationId xmlns:a16="http://schemas.microsoft.com/office/drawing/2014/main" id="{2DDA0262-B350-0E1A-4680-375ED305C922}"/>
                </a:ext>
              </a:extLst>
            </p:cNvPr>
            <p:cNvPicPr>
              <a:picLocks noChangeAspect="1"/>
            </p:cNvPicPr>
            <p:nvPr/>
          </p:nvPicPr>
          <p:blipFill rotWithShape="1">
            <a:blip r:embed="rId6">
              <a:duotone>
                <a:schemeClr val="accent1">
                  <a:shade val="45000"/>
                  <a:satMod val="135000"/>
                </a:schemeClr>
                <a:prstClr val="white"/>
              </a:duotone>
            </a:blip>
            <a:srcRect l="8547" t="13738" r="9788" b="61539"/>
            <a:stretch/>
          </p:blipFill>
          <p:spPr>
            <a:xfrm>
              <a:off x="8141882" y="4309110"/>
              <a:ext cx="2697139" cy="534688"/>
            </a:xfrm>
            <a:prstGeom prst="rect">
              <a:avLst/>
            </a:prstGeom>
          </p:spPr>
        </p:pic>
        <p:pic>
          <p:nvPicPr>
            <p:cNvPr id="10" name="Picture 9" descr="javascript - How to make td tag look like a tag in HTML ...">
              <a:extLst>
                <a:ext uri="{FF2B5EF4-FFF2-40B4-BE49-F238E27FC236}">
                  <a16:creationId xmlns:a16="http://schemas.microsoft.com/office/drawing/2014/main" id="{94791138-B3DE-A3E5-4DA8-768D16E8365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43701" y="4677730"/>
              <a:ext cx="611660" cy="423507"/>
            </a:xfrm>
            <a:prstGeom prst="rect">
              <a:avLst/>
            </a:prstGeom>
          </p:spPr>
        </p:pic>
      </p:grpSp>
      <p:pic>
        <p:nvPicPr>
          <p:cNvPr id="11" name="Picture 10" descr="ロゴとテキスト&#10;&#10;">
            <a:extLst>
              <a:ext uri="{FF2B5EF4-FFF2-40B4-BE49-F238E27FC236}">
                <a16:creationId xmlns:a16="http://schemas.microsoft.com/office/drawing/2014/main" id="{ADE68D66-E0FA-9463-AA9E-DDA2B4681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484" y="5780291"/>
            <a:ext cx="2014447" cy="759214"/>
          </a:xfrm>
          <a:prstGeom prst="rect">
            <a:avLst/>
          </a:prstGeom>
        </p:spPr>
      </p:pic>
    </p:spTree>
    <p:custDataLst>
      <p:tags r:id="rId1"/>
    </p:custDataLst>
    <p:extLst>
      <p:ext uri="{BB962C8B-B14F-4D97-AF65-F5344CB8AC3E}">
        <p14:creationId xmlns:p14="http://schemas.microsoft.com/office/powerpoint/2010/main" val="1832880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E160CA-31E6-5AB3-6191-EACC082DDEB5}"/>
              </a:ext>
            </a:extLst>
          </p:cNvPr>
          <p:cNvSpPr>
            <a:spLocks noGrp="1"/>
          </p:cNvSpPr>
          <p:nvPr>
            <p:ph type="body" sz="quarter" idx="14"/>
          </p:nvPr>
        </p:nvSpPr>
        <p:spPr>
          <a:xfrm>
            <a:off x="205875" y="-240632"/>
            <a:ext cx="5585327" cy="1320902"/>
          </a:xfrm>
        </p:spPr>
        <p:txBody>
          <a:bodyPr/>
          <a:lstStyle/>
          <a:p>
            <a:pPr algn="l" rtl="0"/>
            <a:r>
              <a:rPr lang="ja" sz="4000" b="1" i="0" u="none" baseline="0" dirty="0"/>
              <a:t>ご寄付</a:t>
            </a:r>
            <a:r>
              <a:rPr lang="ja-JP" altLang="en-US" sz="4000" dirty="0"/>
              <a:t>の</a:t>
            </a:r>
            <a:r>
              <a:rPr lang="ja" sz="4000" b="1" i="0" u="none" baseline="0" dirty="0"/>
              <a:t>インパクト</a:t>
            </a:r>
          </a:p>
        </p:txBody>
      </p:sp>
      <p:sp>
        <p:nvSpPr>
          <p:cNvPr id="4" name="Subtitle 3">
            <a:extLst>
              <a:ext uri="{FF2B5EF4-FFF2-40B4-BE49-F238E27FC236}">
                <a16:creationId xmlns:a16="http://schemas.microsoft.com/office/drawing/2014/main" id="{4400B1DE-9D91-AE12-D5A6-9657974117DE}"/>
              </a:ext>
            </a:extLst>
          </p:cNvPr>
          <p:cNvSpPr>
            <a:spLocks noGrp="1"/>
          </p:cNvSpPr>
          <p:nvPr>
            <p:ph type="subTitle" idx="1"/>
          </p:nvPr>
        </p:nvSpPr>
        <p:spPr>
          <a:xfrm>
            <a:off x="258234" y="1331497"/>
            <a:ext cx="5413904" cy="4685715"/>
          </a:xfrm>
        </p:spPr>
        <p:txBody>
          <a:bodyPr>
            <a:normAutofit/>
          </a:bodyPr>
          <a:lstStyle/>
          <a:p>
            <a:pPr marL="342900" indent="-342900" algn="l" rtl="0">
              <a:buFont typeface="Arial" panose="020B0604020202020204" pitchFamily="34" charset="0"/>
              <a:buChar char="•"/>
            </a:pPr>
            <a:r>
              <a:rPr lang="ja" sz="2000" b="0" i="0" u="none" baseline="0" dirty="0"/>
              <a:t>金額を問わず、ご寄付は大きなインパクトへとつながります。</a:t>
            </a:r>
          </a:p>
          <a:p>
            <a:pPr marL="342900" indent="-342900" algn="l" rtl="0">
              <a:buFont typeface="Arial" panose="020B0604020202020204" pitchFamily="34" charset="0"/>
              <a:buChar char="•"/>
            </a:pPr>
            <a:r>
              <a:rPr lang="ja" sz="2000" b="0" i="0" u="none" baseline="0" dirty="0"/>
              <a:t>2022-23年度、ロータリー財団は、寛大な寄付者の皆さまのおかげで、1,098件以上のグローバル補助金を提供することができました。</a:t>
            </a:r>
          </a:p>
          <a:p>
            <a:pPr marL="342900" indent="-342900" algn="l" rtl="0">
              <a:buFont typeface="Arial" panose="020B0604020202020204" pitchFamily="34" charset="0"/>
              <a:buChar char="•"/>
            </a:pPr>
            <a:r>
              <a:rPr lang="ja" sz="2000" b="0" i="0" u="none" baseline="0" dirty="0"/>
              <a:t>どのような方法によるご寄付でも、ロータリー会員が世界でよいことを実践し続けるために役立てられます。</a:t>
            </a:r>
          </a:p>
          <a:p>
            <a:endParaRPr lang="ja" dirty="0"/>
          </a:p>
        </p:txBody>
      </p:sp>
      <p:sp>
        <p:nvSpPr>
          <p:cNvPr id="5" name="Slide Number Placeholder 4">
            <a:extLst>
              <a:ext uri="{FF2B5EF4-FFF2-40B4-BE49-F238E27FC236}">
                <a16:creationId xmlns:a16="http://schemas.microsoft.com/office/drawing/2014/main" id="{F0DC1F00-1A5D-87DE-0021-9679B18B59B5}"/>
              </a:ext>
            </a:extLst>
          </p:cNvPr>
          <p:cNvSpPr>
            <a:spLocks noGrp="1"/>
          </p:cNvSpPr>
          <p:nvPr>
            <p:ph type="sldNum" sz="quarter" idx="12"/>
          </p:nvPr>
        </p:nvSpPr>
        <p:spPr/>
        <p:txBody>
          <a:bodyPr/>
          <a:lstStyle/>
          <a:p>
            <a:pPr algn="r" rtl="0"/>
            <a:fld id="{97A94E25-127B-4C48-AF96-44BA7B823777}" type="slidenum">
              <a:rPr/>
              <a:pPr/>
              <a:t>17</a:t>
            </a:fld>
            <a:endParaRPr lang="ja" dirty="0"/>
          </a:p>
        </p:txBody>
      </p:sp>
      <p:pic>
        <p:nvPicPr>
          <p:cNvPr id="6" name="Picture 5" descr="ロゴとテキスト&#10;&#10;">
            <a:extLst>
              <a:ext uri="{FF2B5EF4-FFF2-40B4-BE49-F238E27FC236}">
                <a16:creationId xmlns:a16="http://schemas.microsoft.com/office/drawing/2014/main" id="{F3B5DB4D-2824-0D51-2CE7-8C5452AED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26" y="5812375"/>
            <a:ext cx="2014447" cy="759214"/>
          </a:xfrm>
          <a:prstGeom prst="rect">
            <a:avLst/>
          </a:prstGeom>
        </p:spPr>
      </p:pic>
      <p:pic>
        <p:nvPicPr>
          <p:cNvPr id="9" name="Picture 8" descr="学生に説明する教師&#10;&#10;">
            <a:extLst>
              <a:ext uri="{FF2B5EF4-FFF2-40B4-BE49-F238E27FC236}">
                <a16:creationId xmlns:a16="http://schemas.microsoft.com/office/drawing/2014/main" id="{BE20BDC5-7632-7DCD-09B5-28BCC810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8784" y="2313168"/>
            <a:ext cx="3103216" cy="2208279"/>
          </a:xfrm>
          <a:prstGeom prst="rect">
            <a:avLst/>
          </a:prstGeom>
        </p:spPr>
      </p:pic>
      <p:pic>
        <p:nvPicPr>
          <p:cNvPr id="107" name="Picture 106" descr="バケツに水を注ぐ人">
            <a:extLst>
              <a:ext uri="{FF2B5EF4-FFF2-40B4-BE49-F238E27FC236}">
                <a16:creationId xmlns:a16="http://schemas.microsoft.com/office/drawing/2014/main" id="{DC69AA9C-DBCD-E95A-8242-F721323950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6602" y="0"/>
            <a:ext cx="3103215" cy="2299572"/>
          </a:xfrm>
          <a:prstGeom prst="rect">
            <a:avLst/>
          </a:prstGeom>
        </p:spPr>
      </p:pic>
      <p:pic>
        <p:nvPicPr>
          <p:cNvPr id="113" name="Picture 112" descr="パソコンを見る女性たち">
            <a:extLst>
              <a:ext uri="{FF2B5EF4-FFF2-40B4-BE49-F238E27FC236}">
                <a16:creationId xmlns:a16="http://schemas.microsoft.com/office/drawing/2014/main" id="{6D52D903-E527-C852-5E70-0DBB5888F2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1936" y="4517863"/>
            <a:ext cx="2984666" cy="2340137"/>
          </a:xfrm>
          <a:prstGeom prst="rect">
            <a:avLst/>
          </a:prstGeom>
        </p:spPr>
      </p:pic>
      <p:pic>
        <p:nvPicPr>
          <p:cNvPr id="131" name="Picture 130" descr="研究室で働く数人の人&#10;&#10;">
            <a:extLst>
              <a:ext uri="{FF2B5EF4-FFF2-40B4-BE49-F238E27FC236}">
                <a16:creationId xmlns:a16="http://schemas.microsoft.com/office/drawing/2014/main" id="{1B417736-FEBE-5869-133F-F7B02C4CAC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6601" y="4517863"/>
            <a:ext cx="3103215" cy="2340137"/>
          </a:xfrm>
          <a:prstGeom prst="rect">
            <a:avLst/>
          </a:prstGeom>
        </p:spPr>
      </p:pic>
      <p:pic>
        <p:nvPicPr>
          <p:cNvPr id="141" name="Picture 140" descr="笑顔で感謝のジェスチャーを示す人&#10;&#10;">
            <a:extLst>
              <a:ext uri="{FF2B5EF4-FFF2-40B4-BE49-F238E27FC236}">
                <a16:creationId xmlns:a16="http://schemas.microsoft.com/office/drawing/2014/main" id="{1A43F512-83E5-F0AE-C7F8-B93D239A0C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4119" y="2309584"/>
            <a:ext cx="2984666" cy="2208279"/>
          </a:xfrm>
          <a:prstGeom prst="rect">
            <a:avLst/>
          </a:prstGeom>
        </p:spPr>
      </p:pic>
      <p:pic>
        <p:nvPicPr>
          <p:cNvPr id="143" name="Picture 142" descr="子どもにワクチンを投与する人">
            <a:extLst>
              <a:ext uri="{FF2B5EF4-FFF2-40B4-BE49-F238E27FC236}">
                <a16:creationId xmlns:a16="http://schemas.microsoft.com/office/drawing/2014/main" id="{618666B3-0B56-878A-FBC3-E1A711D281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4119" y="13595"/>
            <a:ext cx="2984665" cy="2299573"/>
          </a:xfrm>
          <a:prstGeom prst="rect">
            <a:avLst/>
          </a:prstGeom>
        </p:spPr>
      </p:pic>
    </p:spTree>
    <p:custDataLst>
      <p:tags r:id="rId1"/>
    </p:custDataLst>
    <p:extLst>
      <p:ext uri="{BB962C8B-B14F-4D97-AF65-F5344CB8AC3E}">
        <p14:creationId xmlns:p14="http://schemas.microsoft.com/office/powerpoint/2010/main" val="2620769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笑顔の男性たち&#10;&#10;">
            <a:extLst>
              <a:ext uri="{FF2B5EF4-FFF2-40B4-BE49-F238E27FC236}">
                <a16:creationId xmlns:a16="http://schemas.microsoft.com/office/drawing/2014/main" id="{FF50B20D-24C4-2BC4-5B5C-63EA67F06788}"/>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p:txBody>
          <a:bodyPr/>
          <a:lstStyle/>
          <a:p>
            <a:endParaRPr lang="ja"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330001" y="2293938"/>
            <a:ext cx="5861999" cy="1135062"/>
          </a:xfrm>
        </p:spPr>
        <p:txBody>
          <a:bodyPr/>
          <a:lstStyle/>
          <a:p>
            <a:pPr lvl="0" algn="l" rtl="0"/>
            <a:r>
              <a:rPr lang="ja" b="1" i="0" u="none" baseline="0" dirty="0"/>
              <a:t>ありがとうございます</a:t>
            </a:r>
          </a:p>
          <a:p>
            <a:pPr lvl="0" algn="l" rtl="0"/>
            <a:r>
              <a:rPr lang="ja" sz="2500" b="1" i="0" u="none" baseline="0" dirty="0"/>
              <a:t>世界でよいことをしよう</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algn="r" rtl="0"/>
            <a:fld id="{97A94E25-127B-4C48-AF96-44BA7B823777}" type="slidenum">
              <a:rPr/>
              <a:pPr/>
              <a:t>18</a:t>
            </a:fld>
            <a:endParaRPr lang="ja"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ja" dirty="0">
              <a:latin typeface="BIZ UDPゴシック" panose="020B0400000000000000" pitchFamily="50" charset="-128"/>
              <a:ea typeface="BIZ UDPゴシック" panose="020B0400000000000000" pitchFamily="50" charset="-128"/>
            </a:endParaRPr>
          </a:p>
        </p:txBody>
      </p:sp>
    </p:spTree>
    <p:custDataLst>
      <p:tags r:id="rId1"/>
    </p:custDataLst>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918524"/>
            <a:ext cx="5627077" cy="3722598"/>
          </a:xfrm>
          <a:prstGeom prst="rect">
            <a:avLst/>
          </a:prstGeom>
          <a:noFill/>
        </p:spPr>
        <p:txBody>
          <a:bodyPr wrap="square" rtlCol="0" anchor="ctr">
            <a:noAutofit/>
          </a:bodyPr>
          <a:lstStyle/>
          <a:p>
            <a:pPr algn="ctr" rtl="0"/>
            <a:r>
              <a:rPr lang="ja-JP" altLang="en-US" sz="6000" b="1" dirty="0">
                <a:solidFill>
                  <a:schemeClr val="bg1"/>
                </a:solidFill>
                <a:latin typeface="BIZ UDPGothic" panose="020B0604020202020204" pitchFamily="34" charset="0"/>
                <a:ea typeface="BIZ UDPGothic" charset="0"/>
                <a:cs typeface="BIZ UDPGothic" panose="020B0604020202020204" pitchFamily="34" charset="0"/>
              </a:rPr>
              <a:t>質疑応答</a:t>
            </a:r>
            <a:endParaRPr lang="ja" sz="6000" b="1" i="0" u="none" baseline="0" dirty="0">
              <a:solidFill>
                <a:schemeClr val="bg1"/>
              </a:solidFill>
              <a:latin typeface="BIZ UDPGothic" panose="020B0604020202020204" pitchFamily="34" charset="0"/>
              <a:ea typeface="BIZ UDPGothic" charset="0"/>
              <a:cs typeface="BIZ UDPGothic" panose="020B0604020202020204" pitchFamily="34" charset="0"/>
            </a:endParaRPr>
          </a:p>
        </p:txBody>
      </p:sp>
    </p:spTree>
    <p:custDataLst>
      <p:tags r:id="rId1"/>
    </p:custDataLst>
    <p:extLst>
      <p:ext uri="{BB962C8B-B14F-4D97-AF65-F5344CB8AC3E}">
        <p14:creationId xmlns:p14="http://schemas.microsoft.com/office/powerpoint/2010/main" val="12791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両手を挙げて飛び跳ねる大勢のロータリー会員たち&#10;&#10;">
            <a:extLst>
              <a:ext uri="{FF2B5EF4-FFF2-40B4-BE49-F238E27FC236}">
                <a16:creationId xmlns:a16="http://schemas.microsoft.com/office/drawing/2014/main" id="{550D564B-93E7-E399-5C1C-C4BA29C1953A}"/>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DF84666-944A-144F-9990-BB41A08588DC}"/>
              </a:ext>
            </a:extLst>
          </p:cNvPr>
          <p:cNvSpPr/>
          <p:nvPr/>
        </p:nvSpPr>
        <p:spPr>
          <a:xfrm>
            <a:off x="0" y="22302"/>
            <a:ext cx="12192000" cy="6858000"/>
          </a:xfrm>
          <a:prstGeom prst="rect">
            <a:avLst/>
          </a:prstGeom>
          <a:solidFill>
            <a:srgbClr val="48595D">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 dirty="0"/>
          </a:p>
        </p:txBody>
      </p:sp>
      <p:sp>
        <p:nvSpPr>
          <p:cNvPr id="6" name="TextBox 5">
            <a:extLst>
              <a:ext uri="{FF2B5EF4-FFF2-40B4-BE49-F238E27FC236}">
                <a16:creationId xmlns:a16="http://schemas.microsoft.com/office/drawing/2014/main" id="{CFCEC9CE-D96F-5D43-8F81-D5A2CD7FD303}"/>
              </a:ext>
            </a:extLst>
          </p:cNvPr>
          <p:cNvSpPr txBox="1"/>
          <p:nvPr/>
        </p:nvSpPr>
        <p:spPr>
          <a:xfrm>
            <a:off x="335292" y="3169829"/>
            <a:ext cx="11521415" cy="2939266"/>
          </a:xfrm>
          <a:prstGeom prst="rect">
            <a:avLst/>
          </a:prstGeom>
          <a:noFill/>
        </p:spPr>
        <p:txBody>
          <a:bodyPr wrap="square" rtlCol="0">
            <a:spAutoFit/>
          </a:bodyPr>
          <a:lstStyle/>
          <a:p>
            <a:pPr algn="ctr" rtl="0">
              <a:lnSpc>
                <a:spcPct val="150000"/>
              </a:lnSpc>
            </a:pPr>
            <a:r>
              <a:rPr lang="ja-JP" altLang="en-US" sz="3000" b="0" i="0" u="none" baseline="0" dirty="0">
                <a:solidFill>
                  <a:schemeClr val="bg1"/>
                </a:solidFill>
                <a:latin typeface="BIZ UDPゴシック" panose="020B0400000000000000" pitchFamily="50" charset="-128"/>
                <a:ea typeface="BIZ UDPゴシック" panose="020B0400000000000000" pitchFamily="50" charset="-128"/>
              </a:rPr>
              <a:t>ロータリー財団は、ロータリー会員が、人びとの健康状態を改善し、</a:t>
            </a:r>
            <a:br>
              <a:rPr lang="en-US" altLang="ja-JP" sz="3000" b="0" i="0" u="none" baseline="0" dirty="0">
                <a:solidFill>
                  <a:schemeClr val="bg1"/>
                </a:solidFill>
                <a:latin typeface="BIZ UDPゴシック" panose="020B0400000000000000" pitchFamily="50" charset="-128"/>
                <a:ea typeface="BIZ UDPゴシック" panose="020B0400000000000000" pitchFamily="50" charset="-128"/>
              </a:rPr>
            </a:br>
            <a:r>
              <a:rPr lang="ja-JP" altLang="en-US" sz="3000" b="0" i="0" u="none" baseline="0" dirty="0">
                <a:solidFill>
                  <a:schemeClr val="bg1"/>
                </a:solidFill>
                <a:latin typeface="BIZ UDPゴシック" panose="020B0400000000000000" pitchFamily="50" charset="-128"/>
                <a:ea typeface="BIZ UDPゴシック" panose="020B0400000000000000" pitchFamily="50" charset="-128"/>
              </a:rPr>
              <a:t>質の高い教育を提供し、環境保護に取り組み、貧困をなくすことを</a:t>
            </a:r>
            <a:br>
              <a:rPr lang="en-US" altLang="ja-JP" sz="3000" b="0" i="0" u="none" baseline="0" dirty="0">
                <a:solidFill>
                  <a:schemeClr val="bg1"/>
                </a:solidFill>
                <a:latin typeface="BIZ UDPゴシック" panose="020B0400000000000000" pitchFamily="50" charset="-128"/>
                <a:ea typeface="BIZ UDPゴシック" panose="020B0400000000000000" pitchFamily="50" charset="-128"/>
              </a:rPr>
            </a:br>
            <a:r>
              <a:rPr lang="ja-JP" altLang="en-US" sz="3000" b="0" i="0" u="none" baseline="0" dirty="0">
                <a:solidFill>
                  <a:schemeClr val="bg1"/>
                </a:solidFill>
                <a:latin typeface="BIZ UDPゴシック" panose="020B0400000000000000" pitchFamily="50" charset="-128"/>
                <a:ea typeface="BIZ UDPゴシック" panose="020B0400000000000000" pitchFamily="50" charset="-128"/>
              </a:rPr>
              <a:t>通じて、世界理解、親善、平和を達成できるように支援します</a:t>
            </a:r>
            <a:r>
              <a:rPr lang="ja" sz="3000" b="0" i="0" u="none" baseline="0" dirty="0">
                <a:solidFill>
                  <a:schemeClr val="bg1"/>
                </a:solidFill>
                <a:latin typeface="BIZ UDPゴシック" panose="020B0400000000000000" pitchFamily="50" charset="-128"/>
                <a:ea typeface="BIZ UDPゴシック" panose="020B0400000000000000" pitchFamily="50" charset="-128"/>
              </a:rPr>
              <a:t> </a:t>
            </a:r>
          </a:p>
          <a:p>
            <a:pPr algn="ctr" rtl="0">
              <a:lnSpc>
                <a:spcPts val="3000"/>
              </a:lnSpc>
            </a:pPr>
            <a:endParaRPr lang="ja" sz="3000" b="0" i="0" u="none" baseline="0" dirty="0">
              <a:solidFill>
                <a:schemeClr val="bg1"/>
              </a:solidFill>
              <a:latin typeface="BIZ UDPゴシック" panose="020B0400000000000000" pitchFamily="50" charset="-128"/>
              <a:ea typeface="BIZ UDPゴシック" panose="020B0400000000000000" pitchFamily="50" charset="-128"/>
            </a:endParaRPr>
          </a:p>
          <a:p>
            <a:pPr algn="ctr" rtl="0">
              <a:lnSpc>
                <a:spcPts val="3000"/>
              </a:lnSpc>
            </a:pPr>
            <a:endParaRPr lang="ja" sz="3000" b="0" i="0" u="none" baseline="0" dirty="0">
              <a:solidFill>
                <a:schemeClr val="bg1"/>
              </a:solidFill>
              <a:latin typeface="BIZ UDPゴシック" panose="020B0400000000000000" pitchFamily="50" charset="-128"/>
              <a:ea typeface="BIZ UDPゴシック" panose="020B0400000000000000" pitchFamily="50" charset="-128"/>
            </a:endParaRPr>
          </a:p>
        </p:txBody>
      </p:sp>
      <p:pic>
        <p:nvPicPr>
          <p:cNvPr id="7" name="Picture 6" descr="デザインがほどこされた写真&#10;&#10;">
            <a:extLst>
              <a:ext uri="{FF2B5EF4-FFF2-40B4-BE49-F238E27FC236}">
                <a16:creationId xmlns:a16="http://schemas.microsoft.com/office/drawing/2014/main" id="{69D1DAE3-A000-2F4F-8E57-443A9714DD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0750" y="316542"/>
            <a:ext cx="2730500" cy="1029298"/>
          </a:xfrm>
          <a:prstGeom prst="rect">
            <a:avLst/>
          </a:prstGeom>
        </p:spPr>
      </p:pic>
    </p:spTree>
    <p:custDataLst>
      <p:tags r:id="rId1"/>
    </p:custDataLst>
    <p:extLst>
      <p:ext uri="{BB962C8B-B14F-4D97-AF65-F5344CB8AC3E}">
        <p14:creationId xmlns:p14="http://schemas.microsoft.com/office/powerpoint/2010/main" val="362352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587043"/>
            <a:ext cx="5669012" cy="3141662"/>
          </a:xfrm>
        </p:spPr>
        <p:txBody>
          <a:bodyPr>
            <a:normAutofit/>
          </a:bodyPr>
          <a:lstStyle/>
          <a:p>
            <a:pPr algn="l" rtl="0">
              <a:lnSpc>
                <a:spcPct val="80000"/>
              </a:lnSpc>
            </a:pPr>
            <a:r>
              <a:rPr lang="ja" altLang="en-US" sz="2600" b="1" dirty="0">
                <a:latin typeface="BIZ UDPGothic" panose="020B0604020202020204" pitchFamily="34" charset="0"/>
              </a:rPr>
              <a:t>資金の</a:t>
            </a:r>
            <a:r>
              <a:rPr lang="en-US" altLang="ja" sz="3200" b="1" dirty="0">
                <a:solidFill>
                  <a:srgbClr val="01B4E7"/>
                </a:solidFill>
                <a:latin typeface="BIZ UDPGothic" panose="020B0604020202020204" pitchFamily="34" charset="0"/>
              </a:rPr>
              <a:t>88</a:t>
            </a:r>
            <a:r>
              <a:rPr lang="ja" sz="3200" b="1" i="0" u="none" baseline="0" dirty="0">
                <a:solidFill>
                  <a:srgbClr val="01B4E7"/>
                </a:solidFill>
                <a:cs typeface="MS PMincho" charset="0"/>
              </a:rPr>
              <a:t>％</a:t>
            </a:r>
            <a:r>
              <a:rPr lang="ja" sz="2600" b="1" i="0" u="none" baseline="0" dirty="0">
                <a:latin typeface="BIZ UDPGothic" panose="020B0604020202020204" pitchFamily="34" charset="0"/>
                <a:cs typeface="BIZ UDPGothic" panose="020B0604020202020204" pitchFamily="34" charset="0"/>
              </a:rPr>
              <a:t>をプログラム補助金と運営に使用</a:t>
            </a:r>
          </a:p>
          <a:p>
            <a:pPr algn="l" rtl="0">
              <a:lnSpc>
                <a:spcPct val="80000"/>
              </a:lnSpc>
            </a:pPr>
            <a:endParaRPr lang="ja" sz="1600" b="1" dirty="0">
              <a:latin typeface="BIZ UDPGothic" panose="020B0604020202020204" pitchFamily="34" charset="0"/>
              <a:cs typeface="BIZ UDPGothic" panose="020B0604020202020204" pitchFamily="34" charset="0"/>
            </a:endParaRPr>
          </a:p>
          <a:p>
            <a:pPr algn="l" rtl="0">
              <a:lnSpc>
                <a:spcPct val="80000"/>
              </a:lnSpc>
            </a:pPr>
            <a:r>
              <a:rPr lang="ja" sz="2600" b="1" i="0" u="none" baseline="0" dirty="0">
                <a:latin typeface="BIZ UDPGothic" panose="020B0604020202020204" pitchFamily="34" charset="0"/>
                <a:cs typeface="BIZ UDPGothic" panose="020B0604020202020204" pitchFamily="34" charset="0"/>
              </a:rPr>
              <a:t>チャリティナビゲーター</a:t>
            </a:r>
            <a:r>
              <a:rPr lang="ja-JP" altLang="en-US" sz="2600" b="1" dirty="0">
                <a:latin typeface="BIZ UDPGothic" panose="020B0604020202020204" pitchFamily="34" charset="0"/>
                <a:cs typeface="BIZ UDPGothic" panose="020B0604020202020204" pitchFamily="34" charset="0"/>
              </a:rPr>
              <a:t>から</a:t>
            </a:r>
            <a:br>
              <a:rPr lang="en-US" altLang="ja" sz="2600" b="1" i="0" u="none" baseline="0" dirty="0">
                <a:latin typeface="BIZ UDPGothic" panose="020B0604020202020204" pitchFamily="34" charset="0"/>
                <a:cs typeface="BIZ UDPGothic" panose="020B0604020202020204" pitchFamily="34" charset="0"/>
              </a:rPr>
            </a:br>
            <a:r>
              <a:rPr lang="ja" sz="3200" b="1" i="0" u="none" baseline="0" dirty="0">
                <a:solidFill>
                  <a:srgbClr val="01B4E7"/>
                </a:solidFill>
                <a:latin typeface="BIZ UDPGothic" panose="020B0604020202020204" pitchFamily="34" charset="0"/>
                <a:cs typeface="BIZ UDPGothic" panose="020B0604020202020204" pitchFamily="34" charset="0"/>
              </a:rPr>
              <a:t>15年連続</a:t>
            </a:r>
            <a:r>
              <a:rPr lang="ja" altLang="en-US" sz="2600" b="1" dirty="0">
                <a:latin typeface="BIZ UDPGothic" panose="020B0604020202020204" pitchFamily="34" charset="0"/>
              </a:rPr>
              <a:t>で最高</a:t>
            </a:r>
            <a:r>
              <a:rPr lang="ja-JP" altLang="en-US" sz="2600" b="1" dirty="0">
                <a:latin typeface="BIZ UDPGothic" panose="020B0604020202020204" pitchFamily="34" charset="0"/>
              </a:rPr>
              <a:t>の</a:t>
            </a:r>
            <a:r>
              <a:rPr lang="ja" altLang="en-US" sz="2600" b="1" dirty="0">
                <a:latin typeface="BIZ UDPGothic" panose="020B0604020202020204" pitchFamily="34" charset="0"/>
              </a:rPr>
              <a:t>四つ星評価</a:t>
            </a:r>
            <a:r>
              <a:rPr lang="ja-JP" altLang="en-US" sz="2600" b="1" dirty="0">
                <a:latin typeface="BIZ UDPGothic" panose="020B0604020202020204" pitchFamily="34" charset="0"/>
              </a:rPr>
              <a:t>を</a:t>
            </a:r>
            <a:br>
              <a:rPr lang="en-US" altLang="ja-JP" sz="2600" b="1" dirty="0">
                <a:latin typeface="BIZ UDPGothic" panose="020B0604020202020204" pitchFamily="34" charset="0"/>
              </a:rPr>
            </a:br>
            <a:r>
              <a:rPr lang="ja-JP" altLang="en-US" sz="2600" b="1" dirty="0">
                <a:latin typeface="BIZ UDPGothic" panose="020B0604020202020204" pitchFamily="34" charset="0"/>
              </a:rPr>
              <a:t>受ける</a:t>
            </a:r>
            <a:endParaRPr lang="ja" altLang="en-US" sz="2600" b="1" dirty="0">
              <a:latin typeface="BIZ UDPGothic"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57200" y="1757230"/>
            <a:ext cx="5080000" cy="1135062"/>
          </a:xfrm>
        </p:spPr>
        <p:txBody>
          <a:bodyPr/>
          <a:lstStyle/>
          <a:p>
            <a:pPr lvl="0" algn="l" rtl="0"/>
            <a:r>
              <a:rPr lang="ja" b="1" i="0" u="none" baseline="0"/>
              <a:t>卓越した実績</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pPr algn="l" rtl="0"/>
            <a:r>
              <a:rPr lang="ja" sz="2400" b="0" i="0" u="none" baseline="0" dirty="0"/>
              <a:t>ロータリー</a:t>
            </a:r>
            <a:r>
              <a:rPr lang="ja-JP" altLang="en-US" sz="2400" b="0" i="0" u="none" baseline="0" dirty="0"/>
              <a:t>財団</a:t>
            </a:r>
            <a:r>
              <a:rPr lang="ja" sz="2400" b="0" i="0" u="none" baseline="0" dirty="0"/>
              <a:t>は誰もが安心して</a:t>
            </a:r>
            <a:br>
              <a:rPr lang="en-US" altLang="ja" sz="2400" b="0" i="0" u="none" baseline="0" dirty="0"/>
            </a:br>
            <a:r>
              <a:rPr lang="ja" sz="2400" b="0" i="0" u="none" baseline="0" dirty="0"/>
              <a:t>支援できる団体です。 </a:t>
            </a:r>
          </a:p>
          <a:p>
            <a:endParaRPr lang="ja" sz="400" dirty="0"/>
          </a:p>
          <a:p>
            <a:pPr algn="l" rtl="0"/>
            <a:r>
              <a:rPr lang="ja" sz="2400" b="0" i="0" u="none" baseline="0" dirty="0"/>
              <a:t>チャリティ・ナビゲーターのような</a:t>
            </a:r>
            <a:br>
              <a:rPr lang="en-US" altLang="ja" sz="2400" b="0" i="0" u="none" baseline="0" dirty="0"/>
            </a:br>
            <a:r>
              <a:rPr lang="ja" sz="2400" b="0" i="0" u="none" baseline="0" dirty="0"/>
              <a:t>独立した慈善団体の評価団体が設定した基準をはるかに上回る評価を</a:t>
            </a:r>
            <a:br>
              <a:rPr lang="en-US" altLang="ja" sz="2400" b="0" i="0" u="none" baseline="0" dirty="0"/>
            </a:br>
            <a:r>
              <a:rPr lang="ja" sz="2400" b="0" i="0" u="none" baseline="0" dirty="0"/>
              <a:t>受け続けています。</a:t>
            </a:r>
          </a:p>
          <a:p>
            <a:endParaRPr lang="ja" dirty="0"/>
          </a:p>
        </p:txBody>
      </p:sp>
      <p:pic>
        <p:nvPicPr>
          <p:cNvPr id="6" name="Picture 5" descr="デザインがほどこされた写真&#10;&#10;">
            <a:extLst>
              <a:ext uri="{FF2B5EF4-FFF2-40B4-BE49-F238E27FC236}">
                <a16:creationId xmlns:a16="http://schemas.microsoft.com/office/drawing/2014/main" id="{2CC61DF4-3C93-46BC-9C40-0313AA81AA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7803" y="4448152"/>
            <a:ext cx="5205744" cy="1952644"/>
          </a:xfrm>
          <a:prstGeom prst="rect">
            <a:avLst/>
          </a:prstGeom>
        </p:spPr>
      </p:pic>
    </p:spTree>
    <p:custDataLst>
      <p:tags r:id="rId1"/>
    </p:custDataLst>
    <p:extLst>
      <p:ext uri="{BB962C8B-B14F-4D97-AF65-F5344CB8AC3E}">
        <p14:creationId xmlns:p14="http://schemas.microsoft.com/office/powerpoint/2010/main" val="30819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sz="1000" b="0" i="0" u="none" strike="noStrike" kern="1200" cap="none" spc="0" normalizeH="0" baseline="0">
                <a:ln>
                  <a:noFill/>
                </a:ln>
                <a:solidFill>
                  <a:prstClr val="black"/>
                </a:solidFill>
                <a:effectLst/>
                <a:uLnTx/>
                <a:uFillTx/>
                <a:latin typeface="BIZ UDPGothic"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ja" sz="1000" b="0" i="0" u="none" strike="noStrike" kern="1200" cap="none" spc="0" normalizeH="0" baseline="0" noProof="0" dirty="0">
              <a:ln>
                <a:noFill/>
              </a:ln>
              <a:solidFill>
                <a:prstClr val="black"/>
              </a:solidFill>
              <a:effectLst/>
              <a:uLnTx/>
              <a:uFillTx/>
              <a:latin typeface="BIZ UDPGothic" panose="020B0604020202020204"/>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 sz="1800" b="0" i="0" u="none" strike="noStrike" kern="1200" cap="none" spc="0" normalizeH="0" baseline="0" noProof="0" dirty="0">
              <a:ln>
                <a:noFill/>
              </a:ln>
              <a:solidFill>
                <a:prstClr val="black"/>
              </a:solidFill>
              <a:effectLst/>
              <a:uLnTx/>
              <a:uFillTx/>
              <a:latin typeface="BIZ UDPGothic" panose="020B0604020202020204"/>
              <a:ea typeface="BIZ UDPゴシック" panose="020B0400000000000000" pitchFamily="50" charset="-128"/>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ja" dirty="0">
              <a:solidFill>
                <a:schemeClr val="tx1"/>
              </a:solidFill>
              <a:latin typeface="BIZ UDPゴシック" panose="020B0400000000000000" pitchFamily="50" charset="-128"/>
              <a:ea typeface="BIZ UDPゴシック" panose="020B0400000000000000" pitchFamily="50" charset="-128"/>
            </a:endParaRPr>
          </a:p>
        </p:txBody>
      </p:sp>
      <p:pic>
        <p:nvPicPr>
          <p:cNvPr id="7" name="Picture 6" descr="キャベツの入ったかごを運ぶ人&#10;&#10;">
            <a:extLst>
              <a:ext uri="{FF2B5EF4-FFF2-40B4-BE49-F238E27FC236}">
                <a16:creationId xmlns:a16="http://schemas.microsoft.com/office/drawing/2014/main" id="{D90FDC85-5CCC-6B27-4063-3CA486A6B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925152" cy="8270782"/>
          </a:xfrm>
          <a:prstGeom prst="rect">
            <a:avLst/>
          </a:prstGeom>
        </p:spPr>
      </p:pic>
      <p:sp>
        <p:nvSpPr>
          <p:cNvPr id="4" name="Rectangle 3">
            <a:extLst>
              <a:ext uri="{FF2B5EF4-FFF2-40B4-BE49-F238E27FC236}">
                <a16:creationId xmlns:a16="http://schemas.microsoft.com/office/drawing/2014/main" id="{17732641-99E9-460C-836A-4B2D3C44C862}"/>
              </a:ext>
            </a:extLst>
          </p:cNvPr>
          <p:cNvSpPr/>
          <p:nvPr/>
        </p:nvSpPr>
        <p:spPr>
          <a:xfrm>
            <a:off x="0" y="1187165"/>
            <a:ext cx="6033545" cy="11350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 sz="4400" b="1" i="0" u="none" baseline="0" dirty="0">
                <a:solidFill>
                  <a:schemeClr val="bg1"/>
                </a:solidFill>
                <a:ea typeface="BIZ UDPゴシック" panose="020B0400000000000000" pitchFamily="50" charset="-128"/>
              </a:rPr>
              <a:t>年次基金</a:t>
            </a:r>
          </a:p>
        </p:txBody>
      </p:sp>
    </p:spTree>
    <p:custDataLst>
      <p:tags r:id="rId1"/>
    </p:custDataLst>
    <p:extLst>
      <p:ext uri="{BB962C8B-B14F-4D97-AF65-F5344CB8AC3E}">
        <p14:creationId xmlns:p14="http://schemas.microsoft.com/office/powerpoint/2010/main" val="16351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pPr algn="l" rtl="0"/>
            <a:r>
              <a:rPr lang="ja" b="1" i="0" u="none" baseline="0">
                <a:latin typeface="BIZ UDPGothic" panose="020B0604020202020204" pitchFamily="34" charset="0"/>
                <a:ea typeface="BIZ UDPGothic" panose="020B0604020202020204" pitchFamily="34" charset="0"/>
                <a:cs typeface="BIZ UDPGothic" panose="020B0604020202020204" pitchFamily="34" charset="0"/>
              </a:rPr>
              <a:t>ロータリーの重点分野</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10206"/>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830767"/>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09268"/>
            <a:ext cx="404261" cy="400110"/>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algn="l" rtl="0">
              <a:defRPr sz="1800" b="0" i="0" u="none" strike="noStrike" kern="1200" spc="0" baseline="0">
                <a:solidFill>
                  <a:sysClr val="windowText" lastClr="000000"/>
                </a:solidFill>
                <a:latin typeface="BIZ UDPGothic" panose="020B0606020202030204" pitchFamily="34" charset="0"/>
                <a:ea typeface="MS PMincho"/>
                <a:cs typeface="MS PMincho"/>
              </a:defRPr>
            </a:pPr>
            <a:r>
              <a:rPr lang="ja" sz="1000" b="1" i="0" u="none" baseline="0" dirty="0">
                <a:solidFill>
                  <a:schemeClr val="bg1"/>
                </a:solidFill>
                <a:ea typeface="BIZ UDPゴシック" panose="020B0400000000000000" pitchFamily="50" charset="-128"/>
              </a:rPr>
              <a:t>$15.3 </a:t>
            </a:r>
          </a:p>
        </p:txBody>
      </p:sp>
      <p:pic>
        <p:nvPicPr>
          <p:cNvPr id="8" name="Picture 7" descr="ロゴのグラフィック&#10;&#10;">
            <a:extLst>
              <a:ext uri="{FF2B5EF4-FFF2-40B4-BE49-F238E27FC236}">
                <a16:creationId xmlns:a16="http://schemas.microsoft.com/office/drawing/2014/main" id="{4B623673-E5F5-C04D-9969-7727A7CF67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4819708"/>
            <a:ext cx="877824" cy="877824"/>
          </a:xfrm>
          <a:prstGeom prst="rect">
            <a:avLst/>
          </a:prstGeom>
        </p:spPr>
      </p:pic>
      <p:pic>
        <p:nvPicPr>
          <p:cNvPr id="2" name="Picture 1">
            <a:extLst>
              <a:ext uri="{FF2B5EF4-FFF2-40B4-BE49-F238E27FC236}">
                <a16:creationId xmlns:a16="http://schemas.microsoft.com/office/drawing/2014/main" id="{CF470EB0-8C36-B2AB-DFDC-99BCB544F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7336" y="1540043"/>
            <a:ext cx="7201241" cy="5169484"/>
          </a:xfrm>
          <a:prstGeom prst="rect">
            <a:avLst/>
          </a:prstGeom>
        </p:spPr>
      </p:pic>
    </p:spTree>
    <p:custDataLst>
      <p:tags r:id="rId1"/>
    </p:custDataLst>
    <p:extLst>
      <p:ext uri="{BB962C8B-B14F-4D97-AF65-F5344CB8AC3E}">
        <p14:creationId xmlns:p14="http://schemas.microsoft.com/office/powerpoint/2010/main" val="1742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5920" y="2027234"/>
            <a:ext cx="4978400" cy="1135062"/>
          </a:xfrm>
        </p:spPr>
        <p:txBody>
          <a:bodyPr/>
          <a:lstStyle/>
          <a:p>
            <a:pPr lvl="0" algn="l" rtl="0"/>
            <a:r>
              <a:rPr lang="ja" b="1" i="0" u="none" baseline="0" dirty="0"/>
              <a:t>年次基金とシェア</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3326479"/>
            <a:ext cx="5465233" cy="2645693"/>
          </a:xfrm>
        </p:spPr>
        <p:txBody>
          <a:bodyPr>
            <a:normAutofit lnSpcReduction="10000"/>
          </a:bodyPr>
          <a:lstStyle/>
          <a:p>
            <a:pPr algn="l" rtl="0"/>
            <a:r>
              <a:rPr lang="ja" sz="2400" b="0" i="0" u="none" baseline="0" dirty="0">
                <a:cs typeface="MS PMincho"/>
              </a:rPr>
              <a:t>ロータリー財団への皆さまからの</a:t>
            </a:r>
            <a:br>
              <a:rPr lang="en-US" altLang="ja" sz="2400" b="0" i="0" u="none" baseline="0" dirty="0">
                <a:cs typeface="MS PMincho"/>
              </a:rPr>
            </a:br>
            <a:r>
              <a:rPr lang="ja" sz="2400" b="0" i="0" u="none" baseline="0" dirty="0">
                <a:cs typeface="MS PMincho"/>
              </a:rPr>
              <a:t>ご寄付は、世界各地での奉仕活動に</a:t>
            </a:r>
            <a:br>
              <a:rPr lang="en-US" altLang="ja" sz="2400" b="0" i="0" u="none" baseline="0" dirty="0">
                <a:cs typeface="MS PMincho"/>
              </a:rPr>
            </a:br>
            <a:r>
              <a:rPr lang="ja" sz="2400" b="0" i="0" u="none" baseline="0" dirty="0">
                <a:cs typeface="MS PMincho"/>
              </a:rPr>
              <a:t>役立て</a:t>
            </a:r>
            <a:r>
              <a:rPr lang="ja-JP" altLang="en-US" sz="2400" b="0" i="0" u="none" baseline="0" dirty="0">
                <a:cs typeface="MS PMincho"/>
              </a:rPr>
              <a:t>られ</a:t>
            </a:r>
            <a:r>
              <a:rPr lang="ja" sz="2400" b="0" i="0" u="none" baseline="0" dirty="0">
                <a:cs typeface="MS PMincho"/>
              </a:rPr>
              <a:t>ています。 </a:t>
            </a:r>
          </a:p>
          <a:p>
            <a:endParaRPr lang="ja" sz="2400" dirty="0"/>
          </a:p>
          <a:p>
            <a:pPr algn="l" rtl="0"/>
            <a:r>
              <a:rPr lang="ja" sz="2400" b="0" i="0" u="none" baseline="0" dirty="0"/>
              <a:t>詳細は、</a:t>
            </a:r>
            <a:r>
              <a:rPr lang="ja" sz="2400" b="1" i="0" u="none" baseline="0" dirty="0">
                <a:cs typeface="MS PMincho"/>
                <a:hlinkClick r:id="rId4">
                  <a:extLst>
                    <a:ext uri="{A12FA001-AC4F-418D-AE19-62706E023703}">
                      <ahyp:hlinkClr xmlns:ahyp="http://schemas.microsoft.com/office/drawing/2018/hyperlinkcolor" val="tx"/>
                    </a:ext>
                  </a:extLst>
                </a:hlinkClick>
              </a:rPr>
              <a:t>https://my.rotary.org/ja/annual-fund</a:t>
            </a:r>
            <a:r>
              <a:rPr lang="ja" sz="2400" b="0" i="0" u="none" baseline="0" dirty="0"/>
              <a:t>をご覧ください。</a:t>
            </a:r>
          </a:p>
          <a:p>
            <a:endParaRPr lang="ja" dirty="0"/>
          </a:p>
          <a:p>
            <a:endParaRPr lang="ja"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pPr algn="r" rtl="0"/>
            <a:fld id="{97A94E25-127B-4C48-AF96-44BA7B823777}" type="slidenum">
              <a:rPr>
                <a:latin typeface="BIZ UDPゴシック" panose="020B0400000000000000" pitchFamily="50" charset="-128"/>
              </a:rPr>
              <a:pPr/>
              <a:t>6</a:t>
            </a:fld>
            <a:endParaRPr lang="ja" dirty="0">
              <a:latin typeface="BIZ UDPゴシック" panose="020B0400000000000000" pitchFamily="50" charset="-128"/>
            </a:endParaRPr>
          </a:p>
        </p:txBody>
      </p:sp>
      <p:pic>
        <p:nvPicPr>
          <p:cNvPr id="2" name="Picture 1">
            <a:extLst>
              <a:ext uri="{FF2B5EF4-FFF2-40B4-BE49-F238E27FC236}">
                <a16:creationId xmlns:a16="http://schemas.microsoft.com/office/drawing/2014/main" id="{82759E25-45CA-95F3-D80E-9C3E179EA09F}"/>
              </a:ext>
            </a:extLst>
          </p:cNvPr>
          <p:cNvPicPr>
            <a:picLocks noChangeAspect="1"/>
          </p:cNvPicPr>
          <p:nvPr/>
        </p:nvPicPr>
        <p:blipFill>
          <a:blip r:embed="rId5"/>
          <a:stretch>
            <a:fillRect/>
          </a:stretch>
        </p:blipFill>
        <p:spPr>
          <a:xfrm>
            <a:off x="6403393" y="298132"/>
            <a:ext cx="5098791" cy="6241286"/>
          </a:xfrm>
          <a:prstGeom prst="rect">
            <a:avLst/>
          </a:prstGeom>
        </p:spPr>
      </p:pic>
    </p:spTree>
    <p:custDataLst>
      <p:tags r:id="rId1"/>
    </p:custDataLst>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lgn="l" rtl="0"/>
            <a:r>
              <a:rPr lang="ja" b="1" i="0" u="none" baseline="0"/>
              <a:t>大きなインパクトをもたらすグローバル補助金</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pPr marL="0" indent="0" algn="l" rtl="0">
              <a:buNone/>
            </a:pPr>
            <a:r>
              <a:rPr lang="ja" b="0" i="0" u="none" baseline="0">
                <a:solidFill>
                  <a:schemeClr val="tx1"/>
                </a:solidFill>
              </a:rPr>
              <a:t>（発表者の方へ：地元のクラブまたは地区が実施したグローバル補助金プロジェクトの情報を盛り込んでカスタマイズしてください。また、補助金の状況レポートにアクセスできる地区リーダーと連絡を取り、より詳しい情報を得ることもできます。）</a:t>
            </a:r>
          </a:p>
          <a:p>
            <a:pPr marL="0" indent="0" algn="l" rtl="0">
              <a:buNone/>
            </a:pPr>
            <a:endParaRPr lang="ja" dirty="0">
              <a:solidFill>
                <a:schemeClr val="tx1"/>
              </a:solidFill>
            </a:endParaRPr>
          </a:p>
          <a:p>
            <a:pPr marL="0" indent="0" algn="l" rtl="0">
              <a:buNone/>
            </a:pPr>
            <a:r>
              <a:rPr lang="ja" b="0" i="0" u="none" baseline="0">
                <a:solidFill>
                  <a:schemeClr val="tx1"/>
                </a:solidFill>
              </a:rPr>
              <a:t>（または、次のページから見ることのできるプロジェクトを紹介することもできます：</a:t>
            </a:r>
            <a:r>
              <a:rPr lang="ja" b="0" i="0" u="none" baseline="0">
                <a:solidFill>
                  <a:schemeClr val="tx1"/>
                </a:solidFill>
                <a:hlinkClick r:id="rId4"/>
              </a:rPr>
              <a:t>instagram.com/rotaryinternational</a:t>
            </a:r>
            <a:r>
              <a:rPr lang="ja" b="0" i="0" u="none" baseline="0">
                <a:solidFill>
                  <a:schemeClr val="tx1"/>
                </a:solidFill>
              </a:rPr>
              <a:t>、</a:t>
            </a:r>
            <a:r>
              <a:rPr lang="ja" b="0" i="0" u="none" baseline="0">
                <a:solidFill>
                  <a:schemeClr val="tx1"/>
                </a:solidFill>
                <a:hlinkClick r:id="rId5"/>
              </a:rPr>
              <a:t>facebook.com/rotary</a:t>
            </a:r>
            <a:r>
              <a:rPr lang="ja" b="0" i="0" u="none" baseline="0">
                <a:solidFill>
                  <a:schemeClr val="tx1"/>
                </a:solidFill>
              </a:rPr>
              <a:t>）</a:t>
            </a:r>
          </a:p>
          <a:p>
            <a:pPr marL="0" indent="0" algn="l" rtl="0">
              <a:buNone/>
            </a:pPr>
            <a:endParaRPr lang="ja" dirty="0"/>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p:txBody>
          <a:bodyPr/>
          <a:lstStyle/>
          <a:p>
            <a:pPr algn="l" rtl="0"/>
            <a:r>
              <a:rPr lang="ja" b="1" i="0" u="none" baseline="0"/>
              <a:t>ここに副題を挿入してください（副題がない場合は削除してください）。</a:t>
            </a:r>
          </a:p>
        </p:txBody>
      </p:sp>
    </p:spTree>
    <p:custDataLst>
      <p:tags r:id="rId1"/>
    </p:custDataLst>
    <p:extLst>
      <p:ext uri="{BB962C8B-B14F-4D97-AF65-F5344CB8AC3E}">
        <p14:creationId xmlns:p14="http://schemas.microsoft.com/office/powerpoint/2010/main" val="28673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93700" lvl="0" algn="l" rtl="0"/>
            <a:r>
              <a:rPr lang="ja" b="1" i="0" u="none" baseline="0"/>
              <a:t>地元のニーズに応える地区補助金</a:t>
            </a:r>
          </a:p>
        </p:txBody>
      </p:sp>
      <p:sp>
        <p:nvSpPr>
          <p:cNvPr id="4" name="Content Placeholder 3"/>
          <p:cNvSpPr>
            <a:spLocks noGrp="1"/>
          </p:cNvSpPr>
          <p:nvPr>
            <p:ph idx="1"/>
          </p:nvPr>
        </p:nvSpPr>
        <p:spPr>
          <a:xfrm>
            <a:off x="342900" y="1930626"/>
            <a:ext cx="11506199" cy="3836989"/>
          </a:xfrm>
        </p:spPr>
        <p:txBody>
          <a:bodyPr/>
          <a:lstStyle/>
          <a:p>
            <a:pPr marL="0" indent="0" algn="l" rtl="0">
              <a:buNone/>
            </a:pPr>
            <a:r>
              <a:rPr lang="ja" b="0" i="0" u="none" baseline="0">
                <a:solidFill>
                  <a:schemeClr val="tx1"/>
                </a:solidFill>
              </a:rPr>
              <a:t>（発表者の方へ：地元のクラブまたは地区が実施した地区補助金プロジェクトの情報を盛り込んでカスタマイズしてください。</a:t>
            </a:r>
          </a:p>
          <a:p>
            <a:endParaRPr lang="ja" dirty="0"/>
          </a:p>
        </p:txBody>
      </p:sp>
    </p:spTree>
    <p:custDataLst>
      <p:tags r:id="rId1"/>
    </p:custDataLst>
    <p:extLst>
      <p:ext uri="{BB962C8B-B14F-4D97-AF65-F5344CB8AC3E}">
        <p14:creationId xmlns:p14="http://schemas.microsoft.com/office/powerpoint/2010/main" val="396453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pPr algn="l" rtl="0"/>
            <a:r>
              <a:rPr lang="ja" b="1" i="0" u="none" baseline="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デザインがほどこされた写真&#10;&#10;">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117" y="3220355"/>
            <a:ext cx="2272015" cy="1377973"/>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11504966"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S PMincho"/>
                <a:ea typeface="MS PMincho"/>
                <a:cs typeface="MS PMinch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S PMincho"/>
                <a:ea typeface="MS PMincho"/>
                <a:cs typeface="MS PMincho"/>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S PMincho"/>
                <a:ea typeface="MS PMincho"/>
                <a:cs typeface="MS PMincho"/>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gn="l" rtl="0">
              <a:lnSpc>
                <a:spcPct val="110000"/>
              </a:lnSpc>
              <a:buFont typeface="Arial" panose="020B0604020202020204" pitchFamily="34" charset="0"/>
              <a:buNone/>
            </a:pPr>
            <a:r>
              <a:rPr lang="ja" b="0" i="0" u="none" baseline="0" dirty="0">
                <a:latin typeface="BIZ UDPゴシック" panose="020B0400000000000000" pitchFamily="50" charset="-128"/>
                <a:ea typeface="BIZ UDPゴシック" panose="020B0400000000000000" pitchFamily="50" charset="-128"/>
              </a:rPr>
              <a:t>2022-23年度、25ドル～99ドルの寄付を行った</a:t>
            </a:r>
            <a:r>
              <a:rPr lang="ja-JP" altLang="en-US" dirty="0">
                <a:latin typeface="BIZ UDPゴシック" panose="020B0400000000000000" pitchFamily="50" charset="-128"/>
                <a:ea typeface="BIZ UDPゴシック" panose="020B0400000000000000" pitchFamily="50" charset="-128"/>
              </a:rPr>
              <a:t>方々</a:t>
            </a:r>
            <a:r>
              <a:rPr lang="ja" b="0" i="0" u="none" baseline="0" dirty="0">
                <a:latin typeface="BIZ UDPゴシック" panose="020B0400000000000000" pitchFamily="50" charset="-128"/>
                <a:ea typeface="BIZ UDPゴシック" panose="020B0400000000000000" pitchFamily="50" charset="-128"/>
              </a:rPr>
              <a:t>によって、財団へ540万ドル以上の寄付がもたらされたことをご存じですか。すべてのロータリー会員が毎年寄付を行うことで、人びとの生活をよりよくする持続可能なプロジェクトが可能となります。   </a:t>
            </a:r>
          </a:p>
          <a:p>
            <a:pPr marL="0" indent="0" algn="l" rtl="0">
              <a:buFont typeface="Arial" panose="020B0604020202020204" pitchFamily="34" charset="0"/>
              <a:buNone/>
            </a:pPr>
            <a:endParaRPr lang="ja" dirty="0">
              <a:latin typeface="BIZ UDPゴシック" panose="020B0400000000000000" pitchFamily="50" charset="-128"/>
              <a:ea typeface="BIZ UDPゴシック" panose="020B0400000000000000" pitchFamily="50" charset="-128"/>
            </a:endParaRPr>
          </a:p>
          <a:p>
            <a:pPr marL="0" indent="0" algn="l" rtl="0">
              <a:buFont typeface="Arial" panose="020B0604020202020204" pitchFamily="34" charset="0"/>
              <a:buNone/>
            </a:pPr>
            <a:r>
              <a:rPr lang="ja" b="0" i="0" u="none" baseline="0" dirty="0">
                <a:latin typeface="BIZ UDPゴシック" panose="020B0400000000000000" pitchFamily="50" charset="-128"/>
                <a:ea typeface="BIZ UDPゴシック" panose="020B0400000000000000" pitchFamily="50" charset="-128"/>
              </a:rPr>
              <a:t>2022-23年度：</a:t>
            </a:r>
          </a:p>
          <a:p>
            <a:pPr algn="l" rtl="0"/>
            <a:r>
              <a:rPr lang="ja" b="0" i="0" u="none" baseline="0" dirty="0">
                <a:latin typeface="BIZ UDPゴシック" panose="020B0400000000000000" pitchFamily="50" charset="-128"/>
                <a:ea typeface="BIZ UDPゴシック" panose="020B0400000000000000" pitchFamily="50" charset="-128"/>
              </a:rPr>
              <a:t>年次基金への寄付：1億4,700万ドル  </a:t>
            </a:r>
          </a:p>
          <a:p>
            <a:pPr algn="l" rtl="0"/>
            <a:r>
              <a:rPr lang="ja" b="0" i="0" u="none" baseline="0" dirty="0">
                <a:latin typeface="BIZ UDPゴシック" panose="020B0400000000000000" pitchFamily="50" charset="-128"/>
                <a:ea typeface="BIZ UDPゴシック" panose="020B0400000000000000" pitchFamily="50" charset="-128"/>
              </a:rPr>
              <a:t>年次基金に寄付したロータリアン：34％  </a:t>
            </a:r>
          </a:p>
          <a:p>
            <a:pPr algn="l" rtl="0"/>
            <a:r>
              <a:rPr lang="ja" b="0" i="0" u="none" baseline="0" dirty="0">
                <a:latin typeface="BIZ UDPゴシック" panose="020B0400000000000000" pitchFamily="50" charset="-128"/>
                <a:ea typeface="BIZ UDPゴシック" panose="020B0400000000000000" pitchFamily="50" charset="-128"/>
              </a:rPr>
              <a:t>年次基金を支援したロータリークラブ：81％</a:t>
            </a:r>
          </a:p>
          <a:p>
            <a:pPr algn="l" rtl="0"/>
            <a:r>
              <a:rPr lang="ja" b="0" i="0" u="none" baseline="0" dirty="0">
                <a:latin typeface="BIZ UDPゴシック" panose="020B0400000000000000" pitchFamily="50" charset="-128"/>
                <a:ea typeface="BIZ UDPゴシック" panose="020B0400000000000000" pitchFamily="50" charset="-128"/>
              </a:rPr>
              <a:t>授与されたグローバル補助金：1,098 件</a:t>
            </a:r>
          </a:p>
          <a:p>
            <a:endParaRPr lang="ja" dirty="0">
              <a:latin typeface="BIZ UDPゴシック" panose="020B0400000000000000" pitchFamily="50" charset="-128"/>
              <a:ea typeface="BIZ UDPゴシック" panose="020B0400000000000000" pitchFamily="50" charset="-128"/>
            </a:endParaRPr>
          </a:p>
          <a:p>
            <a:pPr marL="0" indent="0" algn="l" rtl="0">
              <a:buFont typeface="Arial" panose="020B0604020202020204" pitchFamily="34" charset="0"/>
              <a:buNone/>
            </a:pPr>
            <a:endParaRPr lang="ja" dirty="0">
              <a:latin typeface="BIZ UDPゴシック" panose="020B0400000000000000" pitchFamily="50" charset="-128"/>
              <a:ea typeface="BIZ UDPゴシック" panose="020B0400000000000000" pitchFamily="50" charset="-128"/>
            </a:endParaRPr>
          </a:p>
          <a:p>
            <a:pPr marL="0" indent="0" algn="l" rtl="0">
              <a:buFont typeface="Arial" panose="020B0604020202020204" pitchFamily="34" charset="0"/>
              <a:buNone/>
            </a:pPr>
            <a:endParaRPr lang="ja" dirty="0">
              <a:latin typeface="BIZ UDPゴシック" panose="020B0400000000000000" pitchFamily="50" charset="-128"/>
              <a:ea typeface="BIZ UDPゴシック" panose="020B0400000000000000" pitchFamily="50" charset="-128"/>
            </a:endParaRPr>
          </a:p>
        </p:txBody>
      </p:sp>
      <p:pic>
        <p:nvPicPr>
          <p:cNvPr id="2" name="Picture 1" descr="ロゴとテキスト&#10;&#10;">
            <a:extLst>
              <a:ext uri="{FF2B5EF4-FFF2-40B4-BE49-F238E27FC236}">
                <a16:creationId xmlns:a16="http://schemas.microsoft.com/office/drawing/2014/main" id="{BEA581A7-5709-8AFD-5CD1-814EFAF707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24" y="5769020"/>
            <a:ext cx="2014447" cy="759214"/>
          </a:xfrm>
          <a:prstGeom prst="rect">
            <a:avLst/>
          </a:prstGeom>
        </p:spPr>
      </p:pic>
    </p:spTree>
    <p:custDataLst>
      <p:tags r:id="rId1"/>
    </p:custDataLst>
    <p:extLst>
      <p:ext uri="{BB962C8B-B14F-4D97-AF65-F5344CB8AC3E}">
        <p14:creationId xmlns:p14="http://schemas.microsoft.com/office/powerpoint/2010/main" val="42863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Custom 2">
      <a:majorFont>
        <a:latin typeface="BIZ UDPGothic"/>
        <a:ea typeface="BIZ UDPゴシック"/>
        <a:cs typeface="MS PMincho"/>
      </a:majorFont>
      <a:minorFont>
        <a:latin typeface="BIZ UDPGothic"/>
        <a:ea typeface="BIZ UDPゴシック"/>
        <a:cs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BIZ UDPGothic" panose="020B0604020202020204"/>
        <a:ea typeface="MS PMincho"/>
        <a:cs typeface="MS PMincho"/>
        <a:font script="Jpan" typeface="MS PMincho"/>
        <a:font script="Hang" typeface="MS PMincho"/>
        <a:font script="Hans" typeface="MS PMincho"/>
        <a:font script="Hant" typeface="MS PMincho"/>
        <a:font script="Arab" typeface="BIZ UDPGothic"/>
        <a:font script="Hebr" typeface="BIZ UD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BIZ UDPGothic"/>
        <a:font script="Uigh" typeface="MS PMincho"/>
        <a:font script="Geor" typeface="MS PMincho"/>
      </a:majorFont>
      <a:minorFont>
        <a:latin typeface="BIZ UDPGothic" panose="020B0604020202020204"/>
        <a:ea typeface="MS PMincho"/>
        <a:cs typeface="MS PMincho"/>
        <a:font script="Jpan" typeface="MS PMincho"/>
        <a:font script="Hang" typeface="MS PMincho"/>
        <a:font script="Hans" typeface="MS PMincho"/>
        <a:font script="Hant" typeface="MS PMincho"/>
        <a:font script="Arab" typeface="BIZ UDPGothic"/>
        <a:font script="Hebr" typeface="BIZ UD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BIZ UD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BIZ UDPMincho Medium"/>
        <a:font script="Hebr" typeface="BIZ UDPMincho Medium"/>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BIZ UDPMincho Medium"/>
        <a:font script="Uigh" typeface="MS PMincho"/>
        <a:font script="Geor" typeface="MS PMincho"/>
        <a:font script="Armn" typeface="BIZ UD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ajorFont>
      <a:minorFont>
        <a:latin typeface="BIZ UDPGothic" panose="020F0502020204030204"/>
        <a:ea typeface="MS PMincho"/>
        <a:cs typeface="MS PMincho"/>
        <a:font script="Jpan" typeface="MS PMincho"/>
        <a:font script="Hang" typeface="MS PMincho"/>
        <a:font script="Hans" typeface="MS PMincho"/>
        <a:font script="Hant" typeface="MS PMincho"/>
        <a:font script="Arab" typeface="BIZ UDPGothic"/>
        <a:font script="Hebr" typeface="BIZ UD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BIZ UDPGothic"/>
        <a:font script="Uigh" typeface="MS PMincho"/>
        <a:font script="Geor" typeface="MS PMincho"/>
        <a:font script="Armn" typeface="BIZ UD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300AD8A6746984E9F18214DFBDB1D89" ma:contentTypeVersion="10" ma:contentTypeDescription="Create a new document." ma:contentTypeScope="" ma:versionID="3c7fe7e63f0280888863cefa3c09e51a">
  <xs:schema xmlns:xsd="http://www.w3.org/2001/XMLSchema" xmlns:xs="http://www.w3.org/2001/XMLSchema" xmlns:p="http://schemas.microsoft.com/office/2006/metadata/properties" xmlns:ns3="86392c94-f76a-4f08-ade7-1d984629dda7" xmlns:ns4="e0ec35ed-fe80-4ed8-bfae-bf08878de6a3" targetNamespace="http://schemas.microsoft.com/office/2006/metadata/properties" ma:root="true" ma:fieldsID="815ffe7ba6257d08d708bbddc9387de1" ns3:_="" ns4:_="">
    <xs:import namespace="86392c94-f76a-4f08-ade7-1d984629dda7"/>
    <xs:import namespace="e0ec35ed-fe80-4ed8-bfae-bf08878de6a3"/>
    <xs:element name="properties">
      <xs:complexType>
        <xs:sequence>
          <xs:element name="documentManagement">
            <xs:complexType>
              <xs:all>
                <xs:element ref="ns3:MediaServiceMetadata" minOccurs="0"/>
                <xs:element ref="ns3:MediaServiceFastMetadata" minOccurs="0"/>
                <xs:element ref="ns3:MediaServiceDateTaken" minOccurs="0"/>
                <xs:element ref="ns4:SharedWithUsers" minOccurs="0"/>
                <xs:element ref="ns4:SharedWithDetails" minOccurs="0"/>
                <xs:element ref="ns4:SharingHintHash" minOccurs="0"/>
                <xs:element ref="ns3:MediaServiceAutoTags" minOccurs="0"/>
                <xs:element ref="ns3:MediaServiceOCR" minOccurs="0"/>
                <xs:element ref="ns3:MediaServiceGenerationTime" minOccurs="0"/>
                <xs:element ref="ns3:MediaServiceEventHashCode" minOccurs="0"/>
              </xs:all>
            </xs:complexType>
          </xs:element>
        </xs:sequence>
      </xs:complexType>
    </xs:element>
  </xs:schema>
  <xs:schema xmlns:xsd="http://www.w3.org/2001/XMLSchema" xmlns:xs="http://www.w3.org/2001/XMLSchema" xmlns:dms="http://schemas.microsoft.com/office/2006/documentManagement/types" xmlns:pc="http://schemas.microsoft.com/office/infopath/2007/PartnerControls" targetNamespace="86392c94-f76a-4f08-ade7-1d984629dda7" elementFormDefault="qualified">
    <xs:import namespace="http://schemas.microsoft.com/office/2006/documentManagement/types"/>
    <xs:import namespace="http://schemas.microsoft.com/office/infopath/2007/PartnerControls"/>
    <xs:element name="MediaServiceMetadata" ma:index="8" nillable="true" ma:displayName="MediaServiceMetadata" ma:hidden="true" ma:internalName="MediaServiceMetadata" ma:readOnly="true">
      <xs:simpleType>
        <xs:restriction base="dms:Note"/>
      </xs:simpleType>
    </xs:element>
    <xs:element name="MediaServiceFastMetadata" ma:index="9" nillable="true" ma:displayName="MediaServiceFastMetadata" ma:hidden="true" ma:internalName="MediaServiceFastMetadata" ma:readOnly="true">
      <xs:simpleType>
        <xs:restriction base="dms:Note"/>
      </xs:simpleType>
    </xs:element>
    <xs:element name="MediaServiceDateTaken" ma:index="10" nillable="true" ma:displayName="MediaServiceDateTaken" ma:hidden="true" ma:internalName="MediaServiceDateTaken" ma:readOnly="true">
      <xs:simpleType>
        <xs:restriction base="dms:Text"/>
      </xs:simpleType>
    </xs:element>
    <xs:element name="MediaServiceAutoTags" ma:index="14" nillable="true" ma:displayName="Tags" ma:internalName="MediaServiceAutoTags" ma:readOnly="true">
      <xs:simpleType>
        <xs:restriction base="dms:Text"/>
      </xs:simpleType>
    </xs:element>
    <xs:element name="MediaServiceOCR" ma:index="15" nillable="true" ma:displayName="Extracted Text" ma:internalName="MediaServiceOCR" ma:readOnly="true">
      <xs:simpleType>
        <xs:restriction base="dms:Note">
          <xs:maxLength value="255"/>
        </xs:restriction>
      </xs:simpleType>
    </xs:element>
    <xs:element name="MediaServiceGenerationTime" ma:index="16" nillable="true" ma:displayName="MediaServiceGenerationTime" ma:hidden="true" ma:internalName="MediaServiceGenerationTime" ma:readOnly="true">
      <xs:simpleType>
        <xs:restriction base="dms:Text"/>
      </xs:simpleType>
    </xs:element>
    <xs:element name="MediaServiceEventHashCode" ma:index="17" nillable="true" ma:displayName="MediaServiceEventHashCode" ma:hidden="true" ma:internalName="MediaServiceEventHashCode" ma:readOnly="true">
      <xs:simpleType>
        <xs:restriction base="dms:Text"/>
      </xs:simpleType>
    </xs:element>
  </xs:schema>
  <xs:schema xmlns:xsd="http://www.w3.org/2001/XMLSchema" xmlns:xs="http://www.w3.org/2001/XMLSchema" xmlns:dms="http://schemas.microsoft.com/office/2006/documentManagement/types" xmlns:pc="http://schemas.microsoft.com/office/infopath/2007/PartnerControls" targetNamespace="e0ec35ed-fe80-4ed8-bfae-bf08878de6a3" elementFormDefault="qualified">
    <xs:import namespace="http://schemas.microsoft.com/office/2006/documentManagement/types"/>
    <xs:import namespace="http://schemas.microsoft.com/office/infopath/2007/PartnerControls"/>
    <xs:element name="SharedWithUsers" ma:index="11" nillable="true" ma:displayName="Shared With" ma:internalName="SharedWithUsers" ma:readOnly="true">
      <xs:complexType>
        <xs:complexContent>
          <xs:extension base="dms:UserMulti">
            <xs:sequence>
              <xs:element name="UserInfo" minOccurs="0" maxOccurs="unbounded">
                <xs:complexType>
                  <xs:sequence>
                    <xs:element name="DisplayName" type="xsd:string" minOccurs="0"/>
                    <xs:element name="AccountId" type="dms:UserId" minOccurs="0" nillable="true"/>
                    <xs:element name="AccountType" type="xsd:string" minOccurs="0"/>
                  </xs:sequence>
                </xs:complexType>
              </xs:element>
            </xs:sequence>
          </xs:extension>
        </xs:complexContent>
      </xs:complexType>
    </xs:element>
    <xs:element name="SharedWithDetails" ma:index="12" nillable="true" ma:displayName="Shared With Details" ma:internalName="SharedWithDetails" ma:readOnly="true">
      <xs:simpleType>
        <xs:restriction base="dms:Note">
          <xs:maxLength value="255"/>
        </xs:restriction>
      </xs:simpleType>
    </xs:element>
    <xs:element name="SharingHintHash" ma:index="13" nillable="true" ma:displayName="Sharing Hint Hash" ma:hidden="true" ma:internalName="SharingHintHash" ma:readOnly="true">
      <xs:simpleType>
        <xs:restriction base="dms:Text"/>
      </xs:simpleType>
    </xs:element>
  </xs: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C37A40-94F7-4540-B312-1E975E05E86A}">
  <ds:schemaRefs>
    <ds:schemaRef ds:uri="86392c94-f76a-4f08-ade7-1d984629dda7"/>
    <ds:schemaRef ds:uri="http://schemas.microsoft.com/office/2006/documentManagement/types"/>
    <ds:schemaRef ds:uri="e0ec35ed-fe80-4ed8-bfae-bf08878de6a3"/>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1B913EAB-22BB-455E-9CA4-9C72A6E73F59}">
  <ds:schemaRefs>
    <ds:schemaRef ds:uri="http://schemas.microsoft.com/sharepoint/v3/contenttype/forms"/>
  </ds:schemaRefs>
</ds:datastoreItem>
</file>

<file path=customXml/itemProps3.xml><?xml version="1.0" encoding="utf-8"?>
<ds:datastoreItem xmlns:ds="http://schemas.openxmlformats.org/officeDocument/2006/customXml" ds:itemID="{6AB63D10-C09C-4132-8382-D929E1032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392c94-f76a-4f08-ade7-1d984629dda7"/>
    <ds:schemaRef ds:uri="e0ec35ed-fe80-4ed8-bfae-bf08878de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29686</TotalTime>
  <Words>7509</Words>
  <Application>Microsoft Office PowerPoint</Application>
  <PresentationFormat>Widescreen</PresentationFormat>
  <Paragraphs>223</Paragraphs>
  <Slides>19</Slides>
  <Notes>18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8" baseType="lpstr">
      <vt:lpstr>MS PMincho</vt:lpstr>
      <vt:lpstr>Arial</vt:lpstr>
      <vt:lpstr>BIZ UDPゴシック</vt:lpstr>
      <vt:lpstr>BIZ UDPゴシック</vt:lpstr>
      <vt:lpstr>Courier New</vt:lpstr>
      <vt:lpstr>Symbol</vt:lpstr>
      <vt:lpstr>Office Theme</vt:lpstr>
      <vt:lpstr>1_Office Theme</vt:lpstr>
      <vt:lpstr>Acrobat Document</vt:lpstr>
      <vt:lpstr>PowerPoint Presentation</vt:lpstr>
      <vt:lpstr>PowerPoint Presentation</vt:lpstr>
      <vt:lpstr>PowerPoint Presentation</vt:lpstr>
      <vt:lpstr>PowerPoint Presentation</vt:lpstr>
      <vt:lpstr>ロータリーの重点分野</vt:lpstr>
      <vt:lpstr>PowerPoint Presentation</vt:lpstr>
      <vt:lpstr>大きなインパクトをもたらすグローバル補助金</vt:lpstr>
      <vt:lpstr>地元のニーズに応える地区補助金</vt:lpstr>
      <vt:lpstr>EVERY ROTARIAN EVERY YEAR</vt:lpstr>
      <vt:lpstr>PowerPoint Presentation</vt:lpstr>
      <vt:lpstr>ロータリーの活動を継続していくために</vt:lpstr>
      <vt:lpstr>ポール・ハリス・フェロー</vt:lpstr>
      <vt:lpstr>ポール・ハリス・ソサエティ</vt:lpstr>
      <vt:lpstr>クラブの認証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Becca Sheehan</cp:lastModifiedBy>
  <cp:revision>528</cp:revision>
  <cp:lastPrinted>2019-12-04T20:41:25Z</cp:lastPrinted>
  <dcterms:created xsi:type="dcterms:W3CDTF">2019-11-18T03:22:22Z</dcterms:created>
  <dcterms:modified xsi:type="dcterms:W3CDTF">2024-01-31T23:01:22Z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ContentTypeId">
    <vt:lpwstr>0x010100F300AD8A6746984E9F18214DFBDB1D89</vt:lpwstr>
  </property>
</Properties>
</file>