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4"/>
  </p:notesMasterIdLst>
  <p:sldIdLst>
    <p:sldId id="258" r:id="rId6"/>
    <p:sldId id="284" r:id="rId7"/>
    <p:sldId id="257" r:id="rId8"/>
    <p:sldId id="292" r:id="rId9"/>
    <p:sldId id="285" r:id="rId10"/>
    <p:sldId id="279" r:id="rId11"/>
    <p:sldId id="276" r:id="rId12"/>
    <p:sldId id="275" r:id="rId13"/>
    <p:sldId id="293" r:id="rId14"/>
    <p:sldId id="295" r:id="rId15"/>
    <p:sldId id="282" r:id="rId16"/>
    <p:sldId id="286" r:id="rId17"/>
    <p:sldId id="288" r:id="rId18"/>
    <p:sldId id="297" r:id="rId19"/>
    <p:sldId id="294" r:id="rId20"/>
    <p:sldId id="271" r:id="rId21"/>
    <p:sldId id="280" r:id="rId22"/>
    <p:sldId id="277"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7E062B-913A-D393-A3A7-A38F2EB537D8}" name="Sarah O'Brien" initials="SO" userId="S::sarah.obrien@rotary.org::6b6ccdc9-0bb6-41fd-a1d4-7d7eaa24f6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E2E3"/>
    <a:srgbClr val="FF8F1C"/>
    <a:srgbClr val="00ADBB"/>
    <a:srgbClr val="FFD100"/>
    <a:srgbClr val="006271"/>
    <a:srgbClr val="5FD0DF"/>
    <a:srgbClr val="E04403"/>
    <a:srgbClr val="AFDFE1"/>
    <a:srgbClr val="FED102"/>
    <a:srgbClr val="006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E6CC4-FEA8-4609-BCF4-E55EBF3AE8FE}" v="26" dt="2024-04-11T18:56:51.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456" autoAdjust="0"/>
  </p:normalViewPr>
  <p:slideViewPr>
    <p:cSldViewPr snapToGrid="0" showGuides="1">
      <p:cViewPr varScale="1">
        <p:scale>
          <a:sx n="67" d="100"/>
          <a:sy n="67" d="100"/>
        </p:scale>
        <p:origin x="21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sa Kato" userId="b2945a63-2210-4827-8f3d-3996447ab11f" providerId="ADAL" clId="{DA6EAEC6-26D8-4208-A123-CCCF7FB70F38}"/>
    <pc:docChg chg="undo custSel modSld replTag">
      <pc:chgData name="Masa Kato" userId="b2945a63-2210-4827-8f3d-3996447ab11f" providerId="ADAL" clId="{DA6EAEC6-26D8-4208-A123-CCCF7FB70F38}" dt="2024-03-22T15:22:02.924" v="624" actId="1035"/>
      <pc:docMkLst>
        <pc:docMk/>
      </pc:docMkLst>
      <pc:sldChg chg="replTag delTag">
        <pc:chgData name="Masa Kato" userId="b2945a63-2210-4827-8f3d-3996447ab11f" providerId="ADAL" clId="{DA6EAEC6-26D8-4208-A123-CCCF7FB70F38}" dt="2024-03-22T15:21:26.818" v="570"/>
        <pc:sldMkLst>
          <pc:docMk/>
          <pc:sldMk cId="3078409437" sldId="257"/>
        </pc:sldMkLst>
      </pc:sldChg>
      <pc:sldChg chg="modSp mod replTag delTag">
        <pc:chgData name="Masa Kato" userId="b2945a63-2210-4827-8f3d-3996447ab11f" providerId="ADAL" clId="{DA6EAEC6-26D8-4208-A123-CCCF7FB70F38}" dt="2024-03-22T15:22:02.924" v="624" actId="1035"/>
        <pc:sldMkLst>
          <pc:docMk/>
          <pc:sldMk cId="733672177" sldId="258"/>
        </pc:sldMkLst>
        <pc:spChg chg="mod">
          <ac:chgData name="Masa Kato" userId="b2945a63-2210-4827-8f3d-3996447ab11f" providerId="ADAL" clId="{DA6EAEC6-26D8-4208-A123-CCCF7FB70F38}" dt="2024-03-22T15:22:02.924" v="624" actId="1035"/>
          <ac:spMkLst>
            <pc:docMk/>
            <pc:sldMk cId="733672177" sldId="258"/>
            <ac:spMk id="5" creationId="{E2D3D7BA-93EB-F5A6-4D31-E951FEA2B3CD}"/>
          </ac:spMkLst>
        </pc:spChg>
        <pc:picChg chg="mod">
          <ac:chgData name="Masa Kato" userId="b2945a63-2210-4827-8f3d-3996447ab11f" providerId="ADAL" clId="{DA6EAEC6-26D8-4208-A123-CCCF7FB70F38}" dt="2024-03-22T15:07:57.088" v="30" actId="1035"/>
          <ac:picMkLst>
            <pc:docMk/>
            <pc:sldMk cId="733672177" sldId="258"/>
            <ac:picMk id="3" creationId="{6CDDEFEF-1C87-2987-ACD0-7C3862203EF6}"/>
          </ac:picMkLst>
        </pc:picChg>
      </pc:sldChg>
      <pc:sldChg chg="modSp mod replTag delTag">
        <pc:chgData name="Masa Kato" userId="b2945a63-2210-4827-8f3d-3996447ab11f" providerId="ADAL" clId="{DA6EAEC6-26D8-4208-A123-CCCF7FB70F38}" dt="2024-03-22T15:21:50.594" v="610"/>
        <pc:sldMkLst>
          <pc:docMk/>
          <pc:sldMk cId="1690661716" sldId="271"/>
        </pc:sldMkLst>
        <pc:spChg chg="mod">
          <ac:chgData name="Masa Kato" userId="b2945a63-2210-4827-8f3d-3996447ab11f" providerId="ADAL" clId="{DA6EAEC6-26D8-4208-A123-CCCF7FB70F38}" dt="2024-03-22T15:19:27.167" v="486" actId="2711"/>
          <ac:spMkLst>
            <pc:docMk/>
            <pc:sldMk cId="1690661716" sldId="271"/>
            <ac:spMk id="4" creationId="{5E995B56-5D48-A14D-7F90-F0FDAABB8A15}"/>
          </ac:spMkLst>
        </pc:spChg>
        <pc:spChg chg="mod">
          <ac:chgData name="Masa Kato" userId="b2945a63-2210-4827-8f3d-3996447ab11f" providerId="ADAL" clId="{DA6EAEC6-26D8-4208-A123-CCCF7FB70F38}" dt="2024-03-22T15:19:47.538" v="503" actId="1037"/>
          <ac:spMkLst>
            <pc:docMk/>
            <pc:sldMk cId="1690661716" sldId="271"/>
            <ac:spMk id="9" creationId="{77F17AC8-8C10-D6D5-AB94-A6CDAFE47CE8}"/>
          </ac:spMkLst>
        </pc:spChg>
      </pc:sldChg>
      <pc:sldChg chg="modSp mod replTag delTag">
        <pc:chgData name="Masa Kato" userId="b2945a63-2210-4827-8f3d-3996447ab11f" providerId="ADAL" clId="{DA6EAEC6-26D8-4208-A123-CCCF7FB70F38}" dt="2024-03-22T15:21:31.611" v="580"/>
        <pc:sldMkLst>
          <pc:docMk/>
          <pc:sldMk cId="2343695967" sldId="275"/>
        </pc:sldMkLst>
        <pc:spChg chg="mod">
          <ac:chgData name="Masa Kato" userId="b2945a63-2210-4827-8f3d-3996447ab11f" providerId="ADAL" clId="{DA6EAEC6-26D8-4208-A123-CCCF7FB70F38}" dt="2024-03-22T15:12:20.200" v="264" actId="2711"/>
          <ac:spMkLst>
            <pc:docMk/>
            <pc:sldMk cId="2343695967" sldId="275"/>
            <ac:spMk id="24" creationId="{5E490D35-9961-C682-74B9-B651684C737B}"/>
          </ac:spMkLst>
        </pc:spChg>
        <pc:graphicFrameChg chg="modGraphic">
          <ac:chgData name="Masa Kato" userId="b2945a63-2210-4827-8f3d-3996447ab11f" providerId="ADAL" clId="{DA6EAEC6-26D8-4208-A123-CCCF7FB70F38}" dt="2024-03-22T15:12:27.248" v="265" actId="2711"/>
          <ac:graphicFrameMkLst>
            <pc:docMk/>
            <pc:sldMk cId="2343695967" sldId="275"/>
            <ac:graphicFrameMk id="9" creationId="{8FD7E8AA-9D6B-9DA8-0462-A04F4CD15662}"/>
          </ac:graphicFrameMkLst>
        </pc:graphicFrameChg>
      </pc:sldChg>
      <pc:sldChg chg="modSp mod replTag delTag">
        <pc:chgData name="Masa Kato" userId="b2945a63-2210-4827-8f3d-3996447ab11f" providerId="ADAL" clId="{DA6EAEC6-26D8-4208-A123-CCCF7FB70F38}" dt="2024-03-22T15:21:30.837" v="578"/>
        <pc:sldMkLst>
          <pc:docMk/>
          <pc:sldMk cId="761510628" sldId="276"/>
        </pc:sldMkLst>
        <pc:spChg chg="mod">
          <ac:chgData name="Masa Kato" userId="b2945a63-2210-4827-8f3d-3996447ab11f" providerId="ADAL" clId="{DA6EAEC6-26D8-4208-A123-CCCF7FB70F38}" dt="2024-03-22T15:12:11.328" v="258" actId="1035"/>
          <ac:spMkLst>
            <pc:docMk/>
            <pc:sldMk cId="761510628" sldId="276"/>
            <ac:spMk id="5" creationId="{DAB561CF-A47F-686E-F771-500B5741E8E7}"/>
          </ac:spMkLst>
        </pc:spChg>
        <pc:spChg chg="mod">
          <ac:chgData name="Masa Kato" userId="b2945a63-2210-4827-8f3d-3996447ab11f" providerId="ADAL" clId="{DA6EAEC6-26D8-4208-A123-CCCF7FB70F38}" dt="2024-03-22T15:11:52.912" v="226" actId="1036"/>
          <ac:spMkLst>
            <pc:docMk/>
            <pc:sldMk cId="761510628" sldId="276"/>
            <ac:spMk id="6" creationId="{27B1A602-6BE2-302E-6E25-8D7652418B65}"/>
          </ac:spMkLst>
        </pc:spChg>
        <pc:spChg chg="mod">
          <ac:chgData name="Masa Kato" userId="b2945a63-2210-4827-8f3d-3996447ab11f" providerId="ADAL" clId="{DA6EAEC6-26D8-4208-A123-CCCF7FB70F38}" dt="2024-03-22T15:12:00.351" v="231" actId="2711"/>
          <ac:spMkLst>
            <pc:docMk/>
            <pc:sldMk cId="761510628" sldId="276"/>
            <ac:spMk id="8" creationId="{955FFAD6-5305-D164-8717-29F59490B510}"/>
          </ac:spMkLst>
        </pc:spChg>
      </pc:sldChg>
      <pc:sldChg chg="modSp mod replTag delTag modNotesTx">
        <pc:chgData name="Masa Kato" userId="b2945a63-2210-4827-8f3d-3996447ab11f" providerId="ADAL" clId="{DA6EAEC6-26D8-4208-A123-CCCF7FB70F38}" dt="2024-03-22T15:21:57.139" v="619"/>
        <pc:sldMkLst>
          <pc:docMk/>
          <pc:sldMk cId="97178056" sldId="277"/>
        </pc:sldMkLst>
        <pc:spChg chg="mod">
          <ac:chgData name="Masa Kato" userId="b2945a63-2210-4827-8f3d-3996447ab11f" providerId="ADAL" clId="{DA6EAEC6-26D8-4208-A123-CCCF7FB70F38}" dt="2024-03-22T15:20:58.278" v="550" actId="255"/>
          <ac:spMkLst>
            <pc:docMk/>
            <pc:sldMk cId="97178056" sldId="277"/>
            <ac:spMk id="5" creationId="{E2D3D7BA-93EB-F5A6-4D31-E951FEA2B3CD}"/>
          </ac:spMkLst>
        </pc:spChg>
      </pc:sldChg>
      <pc:sldChg chg="modSp mod replTag delTag">
        <pc:chgData name="Masa Kato" userId="b2945a63-2210-4827-8f3d-3996447ab11f" providerId="ADAL" clId="{DA6EAEC6-26D8-4208-A123-CCCF7FB70F38}" dt="2024-03-22T15:21:29.634" v="576"/>
        <pc:sldMkLst>
          <pc:docMk/>
          <pc:sldMk cId="2106458971" sldId="279"/>
        </pc:sldMkLst>
        <pc:spChg chg="mod">
          <ac:chgData name="Masa Kato" userId="b2945a63-2210-4827-8f3d-3996447ab11f" providerId="ADAL" clId="{DA6EAEC6-26D8-4208-A123-CCCF7FB70F38}" dt="2024-03-22T15:10:28.951" v="167" actId="20577"/>
          <ac:spMkLst>
            <pc:docMk/>
            <pc:sldMk cId="2106458971" sldId="279"/>
            <ac:spMk id="4" creationId="{D47DA425-FEDE-50E0-794C-330EAD2E7ADA}"/>
          </ac:spMkLst>
        </pc:spChg>
        <pc:spChg chg="mod">
          <ac:chgData name="Masa Kato" userId="b2945a63-2210-4827-8f3d-3996447ab11f" providerId="ADAL" clId="{DA6EAEC6-26D8-4208-A123-CCCF7FB70F38}" dt="2024-03-22T15:10:56.813" v="201" actId="1036"/>
          <ac:spMkLst>
            <pc:docMk/>
            <pc:sldMk cId="2106458971" sldId="279"/>
            <ac:spMk id="5" creationId="{862784F1-3212-30B4-B657-BF32409917F7}"/>
          </ac:spMkLst>
        </pc:spChg>
        <pc:picChg chg="mod">
          <ac:chgData name="Masa Kato" userId="b2945a63-2210-4827-8f3d-3996447ab11f" providerId="ADAL" clId="{DA6EAEC6-26D8-4208-A123-CCCF7FB70F38}" dt="2024-03-22T15:10:50.252" v="175" actId="1036"/>
          <ac:picMkLst>
            <pc:docMk/>
            <pc:sldMk cId="2106458971" sldId="279"/>
            <ac:picMk id="3" creationId="{85AC765C-1303-91AF-B592-67B7E2C3BC2E}"/>
          </ac:picMkLst>
        </pc:picChg>
      </pc:sldChg>
      <pc:sldChg chg="modSp mod replTag delTag">
        <pc:chgData name="Masa Kato" userId="b2945a63-2210-4827-8f3d-3996447ab11f" providerId="ADAL" clId="{DA6EAEC6-26D8-4208-A123-CCCF7FB70F38}" dt="2024-03-22T15:21:51.589" v="612"/>
        <pc:sldMkLst>
          <pc:docMk/>
          <pc:sldMk cId="1177200088" sldId="280"/>
        </pc:sldMkLst>
        <pc:spChg chg="mod">
          <ac:chgData name="Masa Kato" userId="b2945a63-2210-4827-8f3d-3996447ab11f" providerId="ADAL" clId="{DA6EAEC6-26D8-4208-A123-CCCF7FB70F38}" dt="2024-03-22T15:20:26.238" v="533" actId="1038"/>
          <ac:spMkLst>
            <pc:docMk/>
            <pc:sldMk cId="1177200088" sldId="280"/>
            <ac:spMk id="5" creationId="{E2D3D7BA-93EB-F5A6-4D31-E951FEA2B3CD}"/>
          </ac:spMkLst>
        </pc:spChg>
      </pc:sldChg>
      <pc:sldChg chg="modSp mod replTag delTag">
        <pc:chgData name="Masa Kato" userId="b2945a63-2210-4827-8f3d-3996447ab11f" providerId="ADAL" clId="{DA6EAEC6-26D8-4208-A123-CCCF7FB70F38}" dt="2024-03-22T15:21:34.046" v="586"/>
        <pc:sldMkLst>
          <pc:docMk/>
          <pc:sldMk cId="3044216062" sldId="282"/>
        </pc:sldMkLst>
        <pc:spChg chg="mod">
          <ac:chgData name="Masa Kato" userId="b2945a63-2210-4827-8f3d-3996447ab11f" providerId="ADAL" clId="{DA6EAEC6-26D8-4208-A123-CCCF7FB70F38}" dt="2024-03-22T15:13:55.137" v="354" actId="1038"/>
          <ac:spMkLst>
            <pc:docMk/>
            <pc:sldMk cId="3044216062" sldId="282"/>
            <ac:spMk id="4" creationId="{5E995B56-5D48-A14D-7F90-F0FDAABB8A15}"/>
          </ac:spMkLst>
        </pc:spChg>
        <pc:spChg chg="mod">
          <ac:chgData name="Masa Kato" userId="b2945a63-2210-4827-8f3d-3996447ab11f" providerId="ADAL" clId="{DA6EAEC6-26D8-4208-A123-CCCF7FB70F38}" dt="2024-03-22T15:14:00.381" v="355" actId="2711"/>
          <ac:spMkLst>
            <pc:docMk/>
            <pc:sldMk cId="3044216062" sldId="282"/>
            <ac:spMk id="9" creationId="{77F17AC8-8C10-D6D5-AB94-A6CDAFE47CE8}"/>
          </ac:spMkLst>
        </pc:spChg>
      </pc:sldChg>
      <pc:sldChg chg="modSp mod replTag delTag">
        <pc:chgData name="Masa Kato" userId="b2945a63-2210-4827-8f3d-3996447ab11f" providerId="ADAL" clId="{DA6EAEC6-26D8-4208-A123-CCCF7FB70F38}" dt="2024-03-22T15:21:24.746" v="568"/>
        <pc:sldMkLst>
          <pc:docMk/>
          <pc:sldMk cId="2004785356" sldId="284"/>
        </pc:sldMkLst>
        <pc:spChg chg="mod">
          <ac:chgData name="Masa Kato" userId="b2945a63-2210-4827-8f3d-3996447ab11f" providerId="ADAL" clId="{DA6EAEC6-26D8-4208-A123-CCCF7FB70F38}" dt="2024-03-22T15:21:23.675" v="566" actId="2711"/>
          <ac:spMkLst>
            <pc:docMk/>
            <pc:sldMk cId="2004785356" sldId="284"/>
            <ac:spMk id="4" creationId="{7E9314CB-984B-148C-627E-C8954A800EEA}"/>
          </ac:spMkLst>
        </pc:spChg>
      </pc:sldChg>
      <pc:sldChg chg="modSp mod replTag delTag">
        <pc:chgData name="Masa Kato" userId="b2945a63-2210-4827-8f3d-3996447ab11f" providerId="ADAL" clId="{DA6EAEC6-26D8-4208-A123-CCCF7FB70F38}" dt="2024-03-22T15:21:28.645" v="574"/>
        <pc:sldMkLst>
          <pc:docMk/>
          <pc:sldMk cId="3962494312" sldId="285"/>
        </pc:sldMkLst>
        <pc:spChg chg="mod">
          <ac:chgData name="Masa Kato" userId="b2945a63-2210-4827-8f3d-3996447ab11f" providerId="ADAL" clId="{DA6EAEC6-26D8-4208-A123-CCCF7FB70F38}" dt="2024-03-22T15:09:32.116" v="115" actId="1035"/>
          <ac:spMkLst>
            <pc:docMk/>
            <pc:sldMk cId="3962494312" sldId="285"/>
            <ac:spMk id="2" creationId="{5F5C6DC2-36F8-ADA0-4BA0-D3D85E219039}"/>
          </ac:spMkLst>
        </pc:spChg>
        <pc:spChg chg="mod">
          <ac:chgData name="Masa Kato" userId="b2945a63-2210-4827-8f3d-3996447ab11f" providerId="ADAL" clId="{DA6EAEC6-26D8-4208-A123-CCCF7FB70F38}" dt="2024-03-22T15:09:49.226" v="118" actId="20577"/>
          <ac:spMkLst>
            <pc:docMk/>
            <pc:sldMk cId="3962494312" sldId="285"/>
            <ac:spMk id="4" creationId="{C41090D2-82D0-170A-8ED9-EE8B984B46EF}"/>
          </ac:spMkLst>
        </pc:spChg>
        <pc:spChg chg="mod">
          <ac:chgData name="Masa Kato" userId="b2945a63-2210-4827-8f3d-3996447ab11f" providerId="ADAL" clId="{DA6EAEC6-26D8-4208-A123-CCCF7FB70F38}" dt="2024-03-22T15:10:05.746" v="151" actId="1038"/>
          <ac:spMkLst>
            <pc:docMk/>
            <pc:sldMk cId="3962494312" sldId="285"/>
            <ac:spMk id="5" creationId="{E47FFA11-1AB7-A0BA-20F5-11FC46C7AB12}"/>
          </ac:spMkLst>
        </pc:spChg>
      </pc:sldChg>
      <pc:sldChg chg="modSp mod replTag delTag">
        <pc:chgData name="Masa Kato" userId="b2945a63-2210-4827-8f3d-3996447ab11f" providerId="ADAL" clId="{DA6EAEC6-26D8-4208-A123-CCCF7FB70F38}" dt="2024-03-22T15:21:45.402" v="602"/>
        <pc:sldMkLst>
          <pc:docMk/>
          <pc:sldMk cId="1804857359" sldId="286"/>
        </pc:sldMkLst>
        <pc:spChg chg="mod">
          <ac:chgData name="Masa Kato" userId="b2945a63-2210-4827-8f3d-3996447ab11f" providerId="ADAL" clId="{DA6EAEC6-26D8-4208-A123-CCCF7FB70F38}" dt="2024-03-22T15:16:37.444" v="412" actId="6549"/>
          <ac:spMkLst>
            <pc:docMk/>
            <pc:sldMk cId="1804857359" sldId="286"/>
            <ac:spMk id="5" creationId="{DAB561CF-A47F-686E-F771-500B5741E8E7}"/>
          </ac:spMkLst>
        </pc:spChg>
        <pc:spChg chg="mod">
          <ac:chgData name="Masa Kato" userId="b2945a63-2210-4827-8f3d-3996447ab11f" providerId="ADAL" clId="{DA6EAEC6-26D8-4208-A123-CCCF7FB70F38}" dt="2024-03-22T15:16:58.465" v="419" actId="2711"/>
          <ac:spMkLst>
            <pc:docMk/>
            <pc:sldMk cId="1804857359" sldId="286"/>
            <ac:spMk id="19" creationId="{6142DFD3-2251-6C60-C0BC-879AE9F0C63B}"/>
          </ac:spMkLst>
        </pc:spChg>
        <pc:grpChg chg="mod">
          <ac:chgData name="Masa Kato" userId="b2945a63-2210-4827-8f3d-3996447ab11f" providerId="ADAL" clId="{DA6EAEC6-26D8-4208-A123-CCCF7FB70F38}" dt="2024-03-22T15:16:46.189" v="413" actId="14100"/>
          <ac:grpSpMkLst>
            <pc:docMk/>
            <pc:sldMk cId="1804857359" sldId="286"/>
            <ac:grpSpMk id="24" creationId="{C88D6EB5-9875-E5DD-B36F-E2DF964C304E}"/>
          </ac:grpSpMkLst>
        </pc:grpChg>
        <pc:picChg chg="ord">
          <ac:chgData name="Masa Kato" userId="b2945a63-2210-4827-8f3d-3996447ab11f" providerId="ADAL" clId="{DA6EAEC6-26D8-4208-A123-CCCF7FB70F38}" dt="2024-03-22T15:16:02.952" v="394" actId="167"/>
          <ac:picMkLst>
            <pc:docMk/>
            <pc:sldMk cId="1804857359" sldId="286"/>
            <ac:picMk id="18" creationId="{73C5EA54-9B9A-B511-19DC-5457077DF1B5}"/>
          </ac:picMkLst>
        </pc:picChg>
      </pc:sldChg>
      <pc:sldChg chg="modSp mod replTag delTag">
        <pc:chgData name="Masa Kato" userId="b2945a63-2210-4827-8f3d-3996447ab11f" providerId="ADAL" clId="{DA6EAEC6-26D8-4208-A123-CCCF7FB70F38}" dt="2024-03-22T15:21:47.011" v="604"/>
        <pc:sldMkLst>
          <pc:docMk/>
          <pc:sldMk cId="352883388" sldId="288"/>
        </pc:sldMkLst>
        <pc:spChg chg="mod">
          <ac:chgData name="Masa Kato" userId="b2945a63-2210-4827-8f3d-3996447ab11f" providerId="ADAL" clId="{DA6EAEC6-26D8-4208-A123-CCCF7FB70F38}" dt="2024-03-22T15:17:32.949" v="432" actId="1035"/>
          <ac:spMkLst>
            <pc:docMk/>
            <pc:sldMk cId="352883388" sldId="288"/>
            <ac:spMk id="4" creationId="{5E995B56-5D48-A14D-7F90-F0FDAABB8A15}"/>
          </ac:spMkLst>
        </pc:spChg>
        <pc:spChg chg="mod">
          <ac:chgData name="Masa Kato" userId="b2945a63-2210-4827-8f3d-3996447ab11f" providerId="ADAL" clId="{DA6EAEC6-26D8-4208-A123-CCCF7FB70F38}" dt="2024-03-22T15:18:31.843" v="460" actId="1036"/>
          <ac:spMkLst>
            <pc:docMk/>
            <pc:sldMk cId="352883388" sldId="288"/>
            <ac:spMk id="9" creationId="{77F17AC8-8C10-D6D5-AB94-A6CDAFE47CE8}"/>
          </ac:spMkLst>
        </pc:spChg>
        <pc:graphicFrameChg chg="mod">
          <ac:chgData name="Masa Kato" userId="b2945a63-2210-4827-8f3d-3996447ab11f" providerId="ADAL" clId="{DA6EAEC6-26D8-4208-A123-CCCF7FB70F38}" dt="2024-03-22T15:18:15.902" v="449"/>
          <ac:graphicFrameMkLst>
            <pc:docMk/>
            <pc:sldMk cId="352883388" sldId="288"/>
            <ac:graphicFrameMk id="6" creationId="{9F0A4A81-4AC3-EF0E-0449-EDF07B325E27}"/>
          </ac:graphicFrameMkLst>
        </pc:graphicFrameChg>
      </pc:sldChg>
      <pc:sldChg chg="replTag delTag delCm">
        <pc:chgData name="Masa Kato" userId="b2945a63-2210-4827-8f3d-3996447ab11f" providerId="ADAL" clId="{DA6EAEC6-26D8-4208-A123-CCCF7FB70F38}" dt="2024-03-22T15:21:27.482" v="572"/>
        <pc:sldMkLst>
          <pc:docMk/>
          <pc:sldMk cId="3626059775" sldId="292"/>
        </pc:sldMkLst>
        <pc:extLst>
          <p:ext xmlns:p="http://schemas.openxmlformats.org/presentationml/2006/main" uri="{D6D511B9-2390-475A-947B-AFAB55BFBCF1}">
            <pc226:cmChg xmlns:pc226="http://schemas.microsoft.com/office/powerpoint/2022/06/main/command" chg="del">
              <pc226:chgData name="Masa Kato" userId="b2945a63-2210-4827-8f3d-3996447ab11f" providerId="ADAL" clId="{DA6EAEC6-26D8-4208-A123-CCCF7FB70F38}" dt="2024-03-22T15:08:40.683" v="88"/>
              <pc2:cmMkLst xmlns:pc2="http://schemas.microsoft.com/office/powerpoint/2019/9/main/command">
                <pc:docMk/>
                <pc:sldMk cId="3626059775" sldId="292"/>
                <pc2:cmMk id="{66C9F0E2-D455-4443-85A4-0BCCB95D76DD}"/>
              </pc2:cmMkLst>
            </pc226:cmChg>
          </p:ext>
        </pc:extLst>
      </pc:sldChg>
      <pc:sldChg chg="modSp mod replTag delTag">
        <pc:chgData name="Masa Kato" userId="b2945a63-2210-4827-8f3d-3996447ab11f" providerId="ADAL" clId="{DA6EAEC6-26D8-4208-A123-CCCF7FB70F38}" dt="2024-03-22T15:21:32.253" v="582"/>
        <pc:sldMkLst>
          <pc:docMk/>
          <pc:sldMk cId="2374411035" sldId="293"/>
        </pc:sldMkLst>
        <pc:spChg chg="mod">
          <ac:chgData name="Masa Kato" userId="b2945a63-2210-4827-8f3d-3996447ab11f" providerId="ADAL" clId="{DA6EAEC6-26D8-4208-A123-CCCF7FB70F38}" dt="2024-03-22T15:12:57.684" v="294" actId="1036"/>
          <ac:spMkLst>
            <pc:docMk/>
            <pc:sldMk cId="2374411035" sldId="293"/>
            <ac:spMk id="5" creationId="{E2D3D7BA-93EB-F5A6-4D31-E951FEA2B3CD}"/>
          </ac:spMkLst>
        </pc:spChg>
      </pc:sldChg>
      <pc:sldChg chg="modSp mod replTag delTag">
        <pc:chgData name="Masa Kato" userId="b2945a63-2210-4827-8f3d-3996447ab11f" providerId="ADAL" clId="{DA6EAEC6-26D8-4208-A123-CCCF7FB70F38}" dt="2024-03-22T15:21:49.504" v="608"/>
        <pc:sldMkLst>
          <pc:docMk/>
          <pc:sldMk cId="558925599" sldId="294"/>
        </pc:sldMkLst>
        <pc:spChg chg="mod">
          <ac:chgData name="Masa Kato" userId="b2945a63-2210-4827-8f3d-3996447ab11f" providerId="ADAL" clId="{DA6EAEC6-26D8-4208-A123-CCCF7FB70F38}" dt="2024-03-22T15:19:06.783" v="481" actId="1035"/>
          <ac:spMkLst>
            <pc:docMk/>
            <pc:sldMk cId="558925599" sldId="294"/>
            <ac:spMk id="3" creationId="{88ED383C-D11A-2C09-3056-2720194FF9FA}"/>
          </ac:spMkLst>
        </pc:spChg>
        <pc:spChg chg="mod">
          <ac:chgData name="Masa Kato" userId="b2945a63-2210-4827-8f3d-3996447ab11f" providerId="ADAL" clId="{DA6EAEC6-26D8-4208-A123-CCCF7FB70F38}" dt="2024-03-22T15:19:13.070" v="482" actId="2711"/>
          <ac:spMkLst>
            <pc:docMk/>
            <pc:sldMk cId="558925599" sldId="294"/>
            <ac:spMk id="4" creationId="{6EB4DF22-2111-6F16-73C2-790743BF4F97}"/>
          </ac:spMkLst>
        </pc:spChg>
      </pc:sldChg>
      <pc:sldChg chg="modSp mod replTag delTag">
        <pc:chgData name="Masa Kato" userId="b2945a63-2210-4827-8f3d-3996447ab11f" providerId="ADAL" clId="{DA6EAEC6-26D8-4208-A123-CCCF7FB70F38}" dt="2024-03-22T15:21:33.042" v="584"/>
        <pc:sldMkLst>
          <pc:docMk/>
          <pc:sldMk cId="2712559098" sldId="295"/>
        </pc:sldMkLst>
        <pc:spChg chg="mod">
          <ac:chgData name="Masa Kato" userId="b2945a63-2210-4827-8f3d-3996447ab11f" providerId="ADAL" clId="{DA6EAEC6-26D8-4208-A123-CCCF7FB70F38}" dt="2024-03-22T15:13:37.957" v="337" actId="1035"/>
          <ac:spMkLst>
            <pc:docMk/>
            <pc:sldMk cId="2712559098" sldId="295"/>
            <ac:spMk id="5" creationId="{E2D3D7BA-93EB-F5A6-4D31-E951FEA2B3CD}"/>
          </ac:spMkLst>
        </pc:spChg>
      </pc:sldChg>
      <pc:sldChg chg="modSp mod replTag delTag">
        <pc:chgData name="Masa Kato" userId="b2945a63-2210-4827-8f3d-3996447ab11f" providerId="ADAL" clId="{DA6EAEC6-26D8-4208-A123-CCCF7FB70F38}" dt="2024-03-22T15:21:48.290" v="606"/>
        <pc:sldMkLst>
          <pc:docMk/>
          <pc:sldMk cId="3235905691" sldId="297"/>
        </pc:sldMkLst>
        <pc:spChg chg="mod">
          <ac:chgData name="Masa Kato" userId="b2945a63-2210-4827-8f3d-3996447ab11f" providerId="ADAL" clId="{DA6EAEC6-26D8-4208-A123-CCCF7FB70F38}" dt="2024-03-22T15:18:44.964" v="467" actId="255"/>
          <ac:spMkLst>
            <pc:docMk/>
            <pc:sldMk cId="3235905691" sldId="297"/>
            <ac:spMk id="5" creationId="{E2D3D7BA-93EB-F5A6-4D31-E951FEA2B3CD}"/>
          </ac:spMkLst>
        </pc:spChg>
      </pc:sldChg>
      <pc:sldChg chg="modSp mod replTag delTag modNotesTx">
        <pc:chgData name="Masa Kato" userId="b2945a63-2210-4827-8f3d-3996447ab11f" providerId="ADAL" clId="{DA6EAEC6-26D8-4208-A123-CCCF7FB70F38}" dt="2024-03-22T15:21:41.512" v="598" actId="5793"/>
        <pc:sldMkLst>
          <pc:docMk/>
          <pc:sldMk cId="867386856" sldId="299"/>
        </pc:sldMkLst>
        <pc:spChg chg="mod">
          <ac:chgData name="Masa Kato" userId="b2945a63-2210-4827-8f3d-3996447ab11f" providerId="ADAL" clId="{DA6EAEC6-26D8-4208-A123-CCCF7FB70F38}" dt="2024-03-22T15:14:13.600" v="359" actId="2711"/>
          <ac:spMkLst>
            <pc:docMk/>
            <pc:sldMk cId="867386856" sldId="299"/>
            <ac:spMk id="4" creationId="{203E42C4-2413-0B9B-5F8E-6210C52B5E8A}"/>
          </ac:spMkLst>
        </pc:spChg>
        <pc:graphicFrameChg chg="modGraphic">
          <ac:chgData name="Masa Kato" userId="b2945a63-2210-4827-8f3d-3996447ab11f" providerId="ADAL" clId="{DA6EAEC6-26D8-4208-A123-CCCF7FB70F38}" dt="2024-03-22T15:14:54.580" v="367" actId="20577"/>
          <ac:graphicFrameMkLst>
            <pc:docMk/>
            <pc:sldMk cId="867386856" sldId="299"/>
            <ac:graphicFrameMk id="2" creationId="{41DFAFCB-A3DC-0EE9-6B92-C9D04FF38611}"/>
          </ac:graphicFrameMkLst>
        </pc:graphicFrameChg>
      </pc:sldChg>
      <pc:sldChg chg="modSp mod replTag delTag">
        <pc:chgData name="Masa Kato" userId="b2945a63-2210-4827-8f3d-3996447ab11f" providerId="ADAL" clId="{DA6EAEC6-26D8-4208-A123-CCCF7FB70F38}" dt="2024-03-22T15:21:43.292" v="600"/>
        <pc:sldMkLst>
          <pc:docMk/>
          <pc:sldMk cId="189942064" sldId="300"/>
        </pc:sldMkLst>
        <pc:spChg chg="mod">
          <ac:chgData name="Masa Kato" userId="b2945a63-2210-4827-8f3d-3996447ab11f" providerId="ADAL" clId="{DA6EAEC6-26D8-4208-A123-CCCF7FB70F38}" dt="2024-03-22T15:15:08.300" v="373" actId="2711"/>
          <ac:spMkLst>
            <pc:docMk/>
            <pc:sldMk cId="189942064" sldId="300"/>
            <ac:spMk id="4" creationId="{3AA5FF0B-411D-7A19-6926-401B4477D61D}"/>
          </ac:spMkLst>
        </pc:spChg>
        <pc:graphicFrameChg chg="modGraphic">
          <ac:chgData name="Masa Kato" userId="b2945a63-2210-4827-8f3d-3996447ab11f" providerId="ADAL" clId="{DA6EAEC6-26D8-4208-A123-CCCF7FB70F38}" dt="2024-03-22T15:15:23.455" v="376" actId="14734"/>
          <ac:graphicFrameMkLst>
            <pc:docMk/>
            <pc:sldMk cId="189942064" sldId="300"/>
            <ac:graphicFrameMk id="2" creationId="{CBA853EC-41A8-8116-8CF1-249CA8236037}"/>
          </ac:graphicFrameMkLst>
        </pc:graphicFrameChg>
      </pc:sldChg>
    </pc:docChg>
  </pc:docChgLst>
  <pc:docChgLst>
    <pc:chgData name="Sarah O'Brien" userId="6b6ccdc9-0bb6-41fd-a1d4-7d7eaa24f665" providerId="ADAL" clId="{006E6CC4-FEA8-4609-BCF4-E55EBF3AE8FE}"/>
    <pc:docChg chg="custSel modSld">
      <pc:chgData name="Sarah O'Brien" userId="6b6ccdc9-0bb6-41fd-a1d4-7d7eaa24f665" providerId="ADAL" clId="{006E6CC4-FEA8-4609-BCF4-E55EBF3AE8FE}" dt="2024-04-11T18:56:51.272" v="51" actId="1076"/>
      <pc:docMkLst>
        <pc:docMk/>
      </pc:docMkLst>
      <pc:sldChg chg="addSp delSp modSp mod">
        <pc:chgData name="Sarah O'Brien" userId="6b6ccdc9-0bb6-41fd-a1d4-7d7eaa24f665" providerId="ADAL" clId="{006E6CC4-FEA8-4609-BCF4-E55EBF3AE8FE}" dt="2024-04-11T18:54:25.856" v="11" actId="14100"/>
        <pc:sldMkLst>
          <pc:docMk/>
          <pc:sldMk cId="3078409437" sldId="257"/>
        </pc:sldMkLst>
        <pc:picChg chg="del">
          <ac:chgData name="Sarah O'Brien" userId="6b6ccdc9-0bb6-41fd-a1d4-7d7eaa24f665" providerId="ADAL" clId="{006E6CC4-FEA8-4609-BCF4-E55EBF3AE8FE}" dt="2024-04-11T18:54:22.323" v="9" actId="478"/>
          <ac:picMkLst>
            <pc:docMk/>
            <pc:sldMk cId="3078409437" sldId="257"/>
            <ac:picMk id="3" creationId="{7934C714-6D4A-A832-AFB2-14AE5D5B52CE}"/>
          </ac:picMkLst>
        </pc:picChg>
        <pc:picChg chg="add mod">
          <ac:chgData name="Sarah O'Brien" userId="6b6ccdc9-0bb6-41fd-a1d4-7d7eaa24f665" providerId="ADAL" clId="{006E6CC4-FEA8-4609-BCF4-E55EBF3AE8FE}" dt="2024-04-11T18:54:25.856" v="11" actId="14100"/>
          <ac:picMkLst>
            <pc:docMk/>
            <pc:sldMk cId="3078409437" sldId="257"/>
            <ac:picMk id="2050" creationId="{2C7976B3-E026-035E-8053-C549040C9762}"/>
          </ac:picMkLst>
        </pc:picChg>
      </pc:sldChg>
      <pc:sldChg chg="addSp delSp modSp mod">
        <pc:chgData name="Sarah O'Brien" userId="6b6ccdc9-0bb6-41fd-a1d4-7d7eaa24f665" providerId="ADAL" clId="{006E6CC4-FEA8-4609-BCF4-E55EBF3AE8FE}" dt="2024-04-11T18:54:07.470" v="5" actId="478"/>
        <pc:sldMkLst>
          <pc:docMk/>
          <pc:sldMk cId="733672177" sldId="258"/>
        </pc:sldMkLst>
        <pc:spChg chg="del">
          <ac:chgData name="Sarah O'Brien" userId="6b6ccdc9-0bb6-41fd-a1d4-7d7eaa24f665" providerId="ADAL" clId="{006E6CC4-FEA8-4609-BCF4-E55EBF3AE8FE}" dt="2024-04-11T18:54:07.470" v="5" actId="478"/>
          <ac:spMkLst>
            <pc:docMk/>
            <pc:sldMk cId="733672177" sldId="258"/>
            <ac:spMk id="5" creationId="{E2D3D7BA-93EB-F5A6-4D31-E951FEA2B3CD}"/>
          </ac:spMkLst>
        </pc:spChg>
        <pc:picChg chg="del">
          <ac:chgData name="Sarah O'Brien" userId="6b6ccdc9-0bb6-41fd-a1d4-7d7eaa24f665" providerId="ADAL" clId="{006E6CC4-FEA8-4609-BCF4-E55EBF3AE8FE}" dt="2024-04-11T18:53:54.944" v="0" actId="478"/>
          <ac:picMkLst>
            <pc:docMk/>
            <pc:sldMk cId="733672177" sldId="258"/>
            <ac:picMk id="3" creationId="{6CDDEFEF-1C87-2987-ACD0-7C3862203EF6}"/>
          </ac:picMkLst>
        </pc:picChg>
        <pc:picChg chg="add mod">
          <ac:chgData name="Sarah O'Brien" userId="6b6ccdc9-0bb6-41fd-a1d4-7d7eaa24f665" providerId="ADAL" clId="{006E6CC4-FEA8-4609-BCF4-E55EBF3AE8FE}" dt="2024-04-11T18:54:03.415" v="4" actId="167"/>
          <ac:picMkLst>
            <pc:docMk/>
            <pc:sldMk cId="733672177" sldId="258"/>
            <ac:picMk id="1026" creationId="{87A93F00-F509-889F-26A8-43E13AD8AE51}"/>
          </ac:picMkLst>
        </pc:picChg>
      </pc:sldChg>
      <pc:sldChg chg="modSp mod">
        <pc:chgData name="Sarah O'Brien" userId="6b6ccdc9-0bb6-41fd-a1d4-7d7eaa24f665" providerId="ADAL" clId="{006E6CC4-FEA8-4609-BCF4-E55EBF3AE8FE}" dt="2024-04-11T18:55:38.560" v="30" actId="1038"/>
        <pc:sldMkLst>
          <pc:docMk/>
          <pc:sldMk cId="761510628" sldId="276"/>
        </pc:sldMkLst>
        <pc:spChg chg="mod">
          <ac:chgData name="Sarah O'Brien" userId="6b6ccdc9-0bb6-41fd-a1d4-7d7eaa24f665" providerId="ADAL" clId="{006E6CC4-FEA8-4609-BCF4-E55EBF3AE8FE}" dt="2024-04-11T18:55:38.560" v="30" actId="1038"/>
          <ac:spMkLst>
            <pc:docMk/>
            <pc:sldMk cId="761510628" sldId="276"/>
            <ac:spMk id="5" creationId="{DAB561CF-A47F-686E-F771-500B5741E8E7}"/>
          </ac:spMkLst>
        </pc:spChg>
      </pc:sldChg>
      <pc:sldChg chg="addSp delSp modSp mod">
        <pc:chgData name="Sarah O'Brien" userId="6b6ccdc9-0bb6-41fd-a1d4-7d7eaa24f665" providerId="ADAL" clId="{006E6CC4-FEA8-4609-BCF4-E55EBF3AE8FE}" dt="2024-04-11T18:56:51.272" v="51" actId="1076"/>
        <pc:sldMkLst>
          <pc:docMk/>
          <pc:sldMk cId="97178056" sldId="277"/>
        </pc:sldMkLst>
        <pc:picChg chg="add mod">
          <ac:chgData name="Sarah O'Brien" userId="6b6ccdc9-0bb6-41fd-a1d4-7d7eaa24f665" providerId="ADAL" clId="{006E6CC4-FEA8-4609-BCF4-E55EBF3AE8FE}" dt="2024-04-11T18:56:51.272" v="51" actId="1076"/>
          <ac:picMkLst>
            <pc:docMk/>
            <pc:sldMk cId="97178056" sldId="277"/>
            <ac:picMk id="2" creationId="{0F8BB054-ED2B-D254-2554-774903B8C241}"/>
          </ac:picMkLst>
        </pc:picChg>
        <pc:picChg chg="del">
          <ac:chgData name="Sarah O'Brien" userId="6b6ccdc9-0bb6-41fd-a1d4-7d7eaa24f665" providerId="ADAL" clId="{006E6CC4-FEA8-4609-BCF4-E55EBF3AE8FE}" dt="2024-04-11T18:56:49.813" v="50" actId="478"/>
          <ac:picMkLst>
            <pc:docMk/>
            <pc:sldMk cId="97178056" sldId="277"/>
            <ac:picMk id="3" creationId="{6CDDEFEF-1C87-2987-ACD0-7C3862203EF6}"/>
          </ac:picMkLst>
        </pc:picChg>
      </pc:sldChg>
      <pc:sldChg chg="addSp delSp modSp mod">
        <pc:chgData name="Sarah O'Brien" userId="6b6ccdc9-0bb6-41fd-a1d4-7d7eaa24f665" providerId="ADAL" clId="{006E6CC4-FEA8-4609-BCF4-E55EBF3AE8FE}" dt="2024-04-11T18:56:40.521" v="47" actId="1076"/>
        <pc:sldMkLst>
          <pc:docMk/>
          <pc:sldMk cId="1177200088" sldId="280"/>
        </pc:sldMkLst>
        <pc:picChg chg="add mod">
          <ac:chgData name="Sarah O'Brien" userId="6b6ccdc9-0bb6-41fd-a1d4-7d7eaa24f665" providerId="ADAL" clId="{006E6CC4-FEA8-4609-BCF4-E55EBF3AE8FE}" dt="2024-04-11T18:56:40.521" v="47" actId="1076"/>
          <ac:picMkLst>
            <pc:docMk/>
            <pc:sldMk cId="1177200088" sldId="280"/>
            <ac:picMk id="2" creationId="{9A059C5A-D553-9143-2E7A-02118CEFE29F}"/>
          </ac:picMkLst>
        </pc:picChg>
        <pc:picChg chg="del">
          <ac:chgData name="Sarah O'Brien" userId="6b6ccdc9-0bb6-41fd-a1d4-7d7eaa24f665" providerId="ADAL" clId="{006E6CC4-FEA8-4609-BCF4-E55EBF3AE8FE}" dt="2024-04-11T18:56:39.170" v="46" actId="478"/>
          <ac:picMkLst>
            <pc:docMk/>
            <pc:sldMk cId="1177200088" sldId="280"/>
            <ac:picMk id="3" creationId="{6CDDEFEF-1C87-2987-ACD0-7C3862203EF6}"/>
          </ac:picMkLst>
        </pc:picChg>
      </pc:sldChg>
      <pc:sldChg chg="addSp delSp modSp mod delAnim modAnim">
        <pc:chgData name="Sarah O'Brien" userId="6b6ccdc9-0bb6-41fd-a1d4-7d7eaa24f665" providerId="ADAL" clId="{006E6CC4-FEA8-4609-BCF4-E55EBF3AE8FE}" dt="2024-04-11T18:55:25.723" v="20" actId="478"/>
        <pc:sldMkLst>
          <pc:docMk/>
          <pc:sldMk cId="3626059775" sldId="292"/>
        </pc:sldMkLst>
        <pc:spChg chg="del">
          <ac:chgData name="Sarah O'Brien" userId="6b6ccdc9-0bb6-41fd-a1d4-7d7eaa24f665" providerId="ADAL" clId="{006E6CC4-FEA8-4609-BCF4-E55EBF3AE8FE}" dt="2024-04-11T18:54:42.097" v="14" actId="478"/>
          <ac:spMkLst>
            <pc:docMk/>
            <pc:sldMk cId="3626059775" sldId="292"/>
            <ac:spMk id="4" creationId="{C92BB6E2-53B6-1CE7-A57D-05D86140C5ED}"/>
          </ac:spMkLst>
        </pc:spChg>
        <pc:spChg chg="del">
          <ac:chgData name="Sarah O'Brien" userId="6b6ccdc9-0bb6-41fd-a1d4-7d7eaa24f665" providerId="ADAL" clId="{006E6CC4-FEA8-4609-BCF4-E55EBF3AE8FE}" dt="2024-04-11T18:55:25.723" v="20" actId="478"/>
          <ac:spMkLst>
            <pc:docMk/>
            <pc:sldMk cId="3626059775" sldId="292"/>
            <ac:spMk id="5" creationId="{E91F99F2-3F74-326C-4CC7-33C8AA0EDAC6}"/>
          </ac:spMkLst>
        </pc:spChg>
        <pc:picChg chg="del">
          <ac:chgData name="Sarah O'Brien" userId="6b6ccdc9-0bb6-41fd-a1d4-7d7eaa24f665" providerId="ADAL" clId="{006E6CC4-FEA8-4609-BCF4-E55EBF3AE8FE}" dt="2024-04-11T18:54:40.744" v="13" actId="478"/>
          <ac:picMkLst>
            <pc:docMk/>
            <pc:sldMk cId="3626059775" sldId="292"/>
            <ac:picMk id="2" creationId="{4AC034E5-4781-EE11-79D3-9BA52A237A3D}"/>
          </ac:picMkLst>
        </pc:picChg>
        <pc:picChg chg="add mod">
          <ac:chgData name="Sarah O'Brien" userId="6b6ccdc9-0bb6-41fd-a1d4-7d7eaa24f665" providerId="ADAL" clId="{006E6CC4-FEA8-4609-BCF4-E55EBF3AE8FE}" dt="2024-04-11T18:55:24.233" v="19" actId="14100"/>
          <ac:picMkLst>
            <pc:docMk/>
            <pc:sldMk cId="3626059775" sldId="292"/>
            <ac:picMk id="3" creationId="{F1FB7C4D-1654-8164-39F7-9C805E7DED2A}"/>
          </ac:picMkLst>
        </pc:picChg>
        <pc:picChg chg="del">
          <ac:chgData name="Sarah O'Brien" userId="6b6ccdc9-0bb6-41fd-a1d4-7d7eaa24f665" providerId="ADAL" clId="{006E6CC4-FEA8-4609-BCF4-E55EBF3AE8FE}" dt="2024-04-11T18:54:39.209" v="12" actId="478"/>
          <ac:picMkLst>
            <pc:docMk/>
            <pc:sldMk cId="3626059775" sldId="292"/>
            <ac:picMk id="6" creationId="{39FBA04E-08D2-279E-A304-B6EC543DC47D}"/>
          </ac:picMkLst>
        </pc:picChg>
      </pc:sldChg>
      <pc:sldChg chg="addSp delSp modSp mod">
        <pc:chgData name="Sarah O'Brien" userId="6b6ccdc9-0bb6-41fd-a1d4-7d7eaa24f665" providerId="ADAL" clId="{006E6CC4-FEA8-4609-BCF4-E55EBF3AE8FE}" dt="2024-04-11T18:55:57.800" v="35" actId="14100"/>
        <pc:sldMkLst>
          <pc:docMk/>
          <pc:sldMk cId="2374411035" sldId="293"/>
        </pc:sldMkLst>
        <pc:picChg chg="del">
          <ac:chgData name="Sarah O'Brien" userId="6b6ccdc9-0bb6-41fd-a1d4-7d7eaa24f665" providerId="ADAL" clId="{006E6CC4-FEA8-4609-BCF4-E55EBF3AE8FE}" dt="2024-04-11T18:55:53.511" v="33" actId="478"/>
          <ac:picMkLst>
            <pc:docMk/>
            <pc:sldMk cId="2374411035" sldId="293"/>
            <ac:picMk id="3" creationId="{6CDDEFEF-1C87-2987-ACD0-7C3862203EF6}"/>
          </ac:picMkLst>
        </pc:picChg>
        <pc:picChg chg="add mod">
          <ac:chgData name="Sarah O'Brien" userId="6b6ccdc9-0bb6-41fd-a1d4-7d7eaa24f665" providerId="ADAL" clId="{006E6CC4-FEA8-4609-BCF4-E55EBF3AE8FE}" dt="2024-04-11T18:55:57.800" v="35" actId="14100"/>
          <ac:picMkLst>
            <pc:docMk/>
            <pc:sldMk cId="2374411035" sldId="293"/>
            <ac:picMk id="3074" creationId="{9B9F5243-4672-697A-C1B4-20970AB64D9C}"/>
          </ac:picMkLst>
        </pc:picChg>
      </pc:sldChg>
      <pc:sldChg chg="addSp delSp modSp mod">
        <pc:chgData name="Sarah O'Brien" userId="6b6ccdc9-0bb6-41fd-a1d4-7d7eaa24f665" providerId="ADAL" clId="{006E6CC4-FEA8-4609-BCF4-E55EBF3AE8FE}" dt="2024-04-11T18:56:07.968" v="39" actId="1076"/>
        <pc:sldMkLst>
          <pc:docMk/>
          <pc:sldMk cId="2712559098" sldId="295"/>
        </pc:sldMkLst>
        <pc:picChg chg="add mod">
          <ac:chgData name="Sarah O'Brien" userId="6b6ccdc9-0bb6-41fd-a1d4-7d7eaa24f665" providerId="ADAL" clId="{006E6CC4-FEA8-4609-BCF4-E55EBF3AE8FE}" dt="2024-04-11T18:56:07.968" v="39" actId="1076"/>
          <ac:picMkLst>
            <pc:docMk/>
            <pc:sldMk cId="2712559098" sldId="295"/>
            <ac:picMk id="2" creationId="{6B1EAE35-7A93-0C51-517E-50312A47C2DE}"/>
          </ac:picMkLst>
        </pc:picChg>
        <pc:picChg chg="del">
          <ac:chgData name="Sarah O'Brien" userId="6b6ccdc9-0bb6-41fd-a1d4-7d7eaa24f665" providerId="ADAL" clId="{006E6CC4-FEA8-4609-BCF4-E55EBF3AE8FE}" dt="2024-04-11T18:56:06.004" v="38" actId="478"/>
          <ac:picMkLst>
            <pc:docMk/>
            <pc:sldMk cId="2712559098" sldId="295"/>
            <ac:picMk id="3" creationId="{6CDDEFEF-1C87-2987-ACD0-7C3862203EF6}"/>
          </ac:picMkLst>
        </pc:picChg>
      </pc:sldChg>
      <pc:sldChg chg="addSp delSp modSp mod">
        <pc:chgData name="Sarah O'Brien" userId="6b6ccdc9-0bb6-41fd-a1d4-7d7eaa24f665" providerId="ADAL" clId="{006E6CC4-FEA8-4609-BCF4-E55EBF3AE8FE}" dt="2024-04-11T18:56:25.719" v="43" actId="1076"/>
        <pc:sldMkLst>
          <pc:docMk/>
          <pc:sldMk cId="3235905691" sldId="297"/>
        </pc:sldMkLst>
        <pc:picChg chg="add mod">
          <ac:chgData name="Sarah O'Brien" userId="6b6ccdc9-0bb6-41fd-a1d4-7d7eaa24f665" providerId="ADAL" clId="{006E6CC4-FEA8-4609-BCF4-E55EBF3AE8FE}" dt="2024-04-11T18:56:25.719" v="43" actId="1076"/>
          <ac:picMkLst>
            <pc:docMk/>
            <pc:sldMk cId="3235905691" sldId="297"/>
            <ac:picMk id="2" creationId="{5EC06180-7B2F-F101-75F9-1FAA4D1F9276}"/>
          </ac:picMkLst>
        </pc:picChg>
        <pc:picChg chg="del">
          <ac:chgData name="Sarah O'Brien" userId="6b6ccdc9-0bb6-41fd-a1d4-7d7eaa24f665" providerId="ADAL" clId="{006E6CC4-FEA8-4609-BCF4-E55EBF3AE8FE}" dt="2024-04-11T18:56:23.554" v="42" actId="478"/>
          <ac:picMkLst>
            <pc:docMk/>
            <pc:sldMk cId="3235905691" sldId="297"/>
            <ac:picMk id="3" creationId="{6CDDEFEF-1C87-2987-ACD0-7C3862203EF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998197-5A59-4482-8358-E76D6E8688B6}"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ja"/>
        </a:p>
      </dgm:t>
    </dgm:pt>
    <dgm:pt modelId="{123A91BA-6C14-4852-B86D-37D2C2AB6063}">
      <dgm:prSet phldrT="[Text]" custT="1"/>
      <dgm:spPr/>
      <dgm:t>
        <a:bodyPr/>
        <a:lstStyle/>
        <a:p>
          <a:pPr algn="ctr" rtl="0"/>
          <a:r>
            <a:rPr lang="ja" sz="2800" b="0" i="0" u="none" baseline="0" dirty="0">
              <a:latin typeface="MS PGothic" panose="020B0600070205080204" pitchFamily="34" charset="-128"/>
              <a:ea typeface="MS PGothic" panose="020B0600070205080204" pitchFamily="34" charset="-128"/>
              <a:cs typeface="MS PMincho" panose="020B0306030504020204" pitchFamily="34" charset="0"/>
            </a:rPr>
            <a:t>地域社会調査</a:t>
          </a:r>
        </a:p>
      </dgm:t>
    </dgm:pt>
    <dgm:pt modelId="{C55D649F-A062-4F85-90A3-9EB562B62EB5}" type="parTrans" cxnId="{E25BDAEE-EA7A-4B61-928B-01D782469C27}">
      <dgm:prSet/>
      <dgm:spPr/>
      <dgm:t>
        <a:bodyPr/>
        <a:lstStyle/>
        <a:p>
          <a:endParaRPr lang="ja">
            <a:latin typeface="MS PMincho" panose="020B0306030504020204" pitchFamily="34" charset="0"/>
            <a:ea typeface="MS PMincho" panose="020B0306030504020204" pitchFamily="34" charset="0"/>
            <a:cs typeface="MS PMincho" panose="020B0306030504020204" pitchFamily="34" charset="0"/>
          </a:endParaRPr>
        </a:p>
      </dgm:t>
    </dgm:pt>
    <dgm:pt modelId="{5BEB3CC6-B12F-4095-B1E4-48118696DE8C}" type="sibTrans" cxnId="{E25BDAEE-EA7A-4B61-928B-01D782469C27}">
      <dgm:prSet/>
      <dgm:spPr/>
      <dgm:t>
        <a:bodyPr/>
        <a:lstStyle/>
        <a:p>
          <a:endParaRPr lang="ja">
            <a:latin typeface="MS PMincho" panose="020B0306030504020204" pitchFamily="34" charset="0"/>
            <a:ea typeface="MS PMincho" panose="020B0306030504020204" pitchFamily="34" charset="0"/>
            <a:cs typeface="MS PMincho" panose="020B0306030504020204" pitchFamily="34" charset="0"/>
          </a:endParaRPr>
        </a:p>
      </dgm:t>
    </dgm:pt>
    <dgm:pt modelId="{F8082C53-4341-43CA-8FDE-30558E044A53}">
      <dgm:prSet phldrT="[Text]" custT="1"/>
      <dgm:spPr/>
      <dgm:t>
        <a:bodyPr/>
        <a:lstStyle/>
        <a:p>
          <a:pPr algn="ctr" rtl="0"/>
          <a:r>
            <a:rPr lang="ja" sz="2800" b="0" i="0" u="none" baseline="0" dirty="0">
              <a:latin typeface="MS PGothic" panose="020B0600070205080204" pitchFamily="34" charset="-128"/>
              <a:ea typeface="MS PGothic" panose="020B0600070205080204" pitchFamily="34" charset="-128"/>
              <a:cs typeface="MS PMincho" panose="020B0306030504020204" pitchFamily="34" charset="0"/>
            </a:rPr>
            <a:t>プロジェクトの計画</a:t>
          </a:r>
        </a:p>
      </dgm:t>
    </dgm:pt>
    <dgm:pt modelId="{A8CD2D50-F6E4-42E5-A997-FF0E9653769C}" type="parTrans" cxnId="{FC1ADC4A-E60C-49DA-9B12-C2317C1AE011}">
      <dgm:prSet/>
      <dgm:spPr/>
      <dgm:t>
        <a:bodyPr/>
        <a:lstStyle/>
        <a:p>
          <a:endParaRPr lang="ja">
            <a:latin typeface="MS PMincho" panose="020B0306030504020204" pitchFamily="34" charset="0"/>
            <a:ea typeface="MS PMincho" panose="020B0306030504020204" pitchFamily="34" charset="0"/>
            <a:cs typeface="MS PMincho" panose="020B0306030504020204" pitchFamily="34" charset="0"/>
          </a:endParaRPr>
        </a:p>
      </dgm:t>
    </dgm:pt>
    <dgm:pt modelId="{989376A6-935A-4333-8F87-743794B84527}" type="sibTrans" cxnId="{FC1ADC4A-E60C-49DA-9B12-C2317C1AE011}">
      <dgm:prSet/>
      <dgm:spPr/>
      <dgm:t>
        <a:bodyPr/>
        <a:lstStyle/>
        <a:p>
          <a:endParaRPr lang="ja">
            <a:latin typeface="MS PMincho" panose="020B0306030504020204" pitchFamily="34" charset="0"/>
            <a:ea typeface="MS PMincho" panose="020B0306030504020204" pitchFamily="34" charset="0"/>
            <a:cs typeface="MS PMincho" panose="020B0306030504020204" pitchFamily="34" charset="0"/>
          </a:endParaRPr>
        </a:p>
      </dgm:t>
    </dgm:pt>
    <dgm:pt modelId="{9748AAD9-0C20-424A-99FA-0C84C7A2861B}">
      <dgm:prSet phldrT="[Text]" custT="1"/>
      <dgm:spPr/>
      <dgm:t>
        <a:bodyPr/>
        <a:lstStyle/>
        <a:p>
          <a:pPr algn="ctr" rtl="0"/>
          <a:r>
            <a:rPr lang="ja" sz="2800" b="0" i="0" u="none" baseline="0" dirty="0">
              <a:latin typeface="MS PGothic" panose="020B0600070205080204" pitchFamily="34" charset="-128"/>
              <a:ea typeface="MS PGothic" panose="020B0600070205080204" pitchFamily="34" charset="-128"/>
              <a:cs typeface="MS PMincho" panose="020B0306030504020204" pitchFamily="34" charset="0"/>
            </a:rPr>
            <a:t>実施とモニタリング</a:t>
          </a:r>
        </a:p>
      </dgm:t>
    </dgm:pt>
    <dgm:pt modelId="{70DC0738-BC0F-44F3-8EDA-56F7135B6EFB}" type="parTrans" cxnId="{ACD5C093-A891-4F8F-B6B6-C8740271A82A}">
      <dgm:prSet/>
      <dgm:spPr/>
      <dgm:t>
        <a:bodyPr/>
        <a:lstStyle/>
        <a:p>
          <a:endParaRPr lang="ja">
            <a:latin typeface="MS PMincho" panose="020B0306030504020204" pitchFamily="34" charset="0"/>
            <a:ea typeface="MS PMincho" panose="020B0306030504020204" pitchFamily="34" charset="0"/>
            <a:cs typeface="MS PMincho" panose="020B0306030504020204" pitchFamily="34" charset="0"/>
          </a:endParaRPr>
        </a:p>
      </dgm:t>
    </dgm:pt>
    <dgm:pt modelId="{5181F838-2DAC-4F86-8FA8-A70A18F684B8}" type="sibTrans" cxnId="{ACD5C093-A891-4F8F-B6B6-C8740271A82A}">
      <dgm:prSet/>
      <dgm:spPr/>
      <dgm:t>
        <a:bodyPr/>
        <a:lstStyle/>
        <a:p>
          <a:endParaRPr lang="ja">
            <a:latin typeface="MS PMincho" panose="020B0306030504020204" pitchFamily="34" charset="0"/>
            <a:ea typeface="MS PMincho" panose="020B0306030504020204" pitchFamily="34" charset="0"/>
            <a:cs typeface="MS PMincho" panose="020B0306030504020204" pitchFamily="34" charset="0"/>
          </a:endParaRPr>
        </a:p>
      </dgm:t>
    </dgm:pt>
    <dgm:pt modelId="{4A651F18-86E1-4890-B9BF-5A0ED0D50B4A}">
      <dgm:prSet phldrT="[Text]" custT="1"/>
      <dgm:spPr/>
      <dgm:t>
        <a:bodyPr/>
        <a:lstStyle/>
        <a:p>
          <a:pPr algn="ctr" rtl="0">
            <a:lnSpc>
              <a:spcPct val="100000"/>
            </a:lnSpc>
            <a:spcAft>
              <a:spcPts val="0"/>
            </a:spcAft>
          </a:pPr>
          <a:r>
            <a:rPr lang="ja" sz="2800" b="0" i="0" u="none" baseline="0" dirty="0">
              <a:latin typeface="MS PGothic" panose="020B0600070205080204" pitchFamily="34" charset="-128"/>
              <a:ea typeface="MS PGothic" panose="020B0600070205080204" pitchFamily="34" charset="-128"/>
              <a:cs typeface="MS PMincho" panose="020B0306030504020204" pitchFamily="34" charset="0"/>
            </a:rPr>
            <a:t>評価、ラーニング、 </a:t>
          </a:r>
        </a:p>
        <a:p>
          <a:pPr algn="ctr" rtl="0">
            <a:lnSpc>
              <a:spcPct val="100000"/>
            </a:lnSpc>
            <a:spcAft>
              <a:spcPts val="0"/>
            </a:spcAft>
          </a:pPr>
          <a:r>
            <a:rPr lang="ja" sz="2800" b="0" i="0" u="none" baseline="0" dirty="0">
              <a:latin typeface="MS PGothic" panose="020B0600070205080204" pitchFamily="34" charset="-128"/>
              <a:ea typeface="MS PGothic" panose="020B0600070205080204" pitchFamily="34" charset="-128"/>
              <a:cs typeface="MS PMincho" panose="020B0306030504020204" pitchFamily="34" charset="0"/>
            </a:rPr>
            <a:t>可能性として大規模化</a:t>
          </a:r>
        </a:p>
      </dgm:t>
    </dgm:pt>
    <dgm:pt modelId="{83FF64D2-1E3D-4E27-A2CE-8609B66C407A}" type="parTrans" cxnId="{98FF3B64-3358-4AF0-AB5D-DB71952B4618}">
      <dgm:prSet/>
      <dgm:spPr/>
      <dgm:t>
        <a:bodyPr/>
        <a:lstStyle/>
        <a:p>
          <a:endParaRPr lang="ja">
            <a:latin typeface="MS PMincho" panose="020B0306030504020204" pitchFamily="34" charset="0"/>
            <a:ea typeface="MS PMincho" panose="020B0306030504020204" pitchFamily="34" charset="0"/>
            <a:cs typeface="MS PMincho" panose="020B0306030504020204" pitchFamily="34" charset="0"/>
          </a:endParaRPr>
        </a:p>
      </dgm:t>
    </dgm:pt>
    <dgm:pt modelId="{D9ED2BC6-3844-4055-B5F3-E06DE918CBED}" type="sibTrans" cxnId="{98FF3B64-3358-4AF0-AB5D-DB71952B4618}">
      <dgm:prSet/>
      <dgm:spPr/>
      <dgm:t>
        <a:bodyPr/>
        <a:lstStyle/>
        <a:p>
          <a:endParaRPr lang="ja">
            <a:latin typeface="MS PMincho" panose="020B0306030504020204" pitchFamily="34" charset="0"/>
            <a:ea typeface="MS PMincho" panose="020B0306030504020204" pitchFamily="34" charset="0"/>
            <a:cs typeface="MS PMincho" panose="020B0306030504020204" pitchFamily="34" charset="0"/>
          </a:endParaRPr>
        </a:p>
      </dgm:t>
    </dgm:pt>
    <dgm:pt modelId="{A9316F25-3DC7-442B-A218-93E9CD18B0E3}" type="pres">
      <dgm:prSet presAssocID="{D6998197-5A59-4482-8358-E76D6E8688B6}" presName="Name0" presStyleCnt="0">
        <dgm:presLayoutVars>
          <dgm:chMax val="7"/>
          <dgm:chPref val="7"/>
          <dgm:dir/>
          <dgm:animLvl val="lvl"/>
        </dgm:presLayoutVars>
      </dgm:prSet>
      <dgm:spPr/>
    </dgm:pt>
    <dgm:pt modelId="{189F4F86-B10A-4735-92AB-F63098D182D2}" type="pres">
      <dgm:prSet presAssocID="{123A91BA-6C14-4852-B86D-37D2C2AB6063}" presName="Accent1" presStyleCnt="0"/>
      <dgm:spPr/>
    </dgm:pt>
    <dgm:pt modelId="{91C6FA6D-0AB3-4835-8B04-E4BAD87B39DF}" type="pres">
      <dgm:prSet presAssocID="{123A91BA-6C14-4852-B86D-37D2C2AB6063}" presName="Accent" presStyleLbl="node1" presStyleIdx="0" presStyleCnt="4" custScaleX="226544"/>
      <dgm:spPr>
        <a:solidFill>
          <a:srgbClr val="006171"/>
        </a:solidFill>
      </dgm:spPr>
    </dgm:pt>
    <dgm:pt modelId="{2A0BFBC0-B513-4049-9257-64C75018A272}" type="pres">
      <dgm:prSet presAssocID="{123A91BA-6C14-4852-B86D-37D2C2AB6063}" presName="Parent1" presStyleLbl="revTx" presStyleIdx="0" presStyleCnt="4" custScaleX="351196">
        <dgm:presLayoutVars>
          <dgm:chMax val="1"/>
          <dgm:chPref val="1"/>
          <dgm:bulletEnabled val="1"/>
        </dgm:presLayoutVars>
      </dgm:prSet>
      <dgm:spPr/>
    </dgm:pt>
    <dgm:pt modelId="{E72DACCE-E5C6-45F3-AF15-7BC87169FBE2}" type="pres">
      <dgm:prSet presAssocID="{F8082C53-4341-43CA-8FDE-30558E044A53}" presName="Accent2" presStyleCnt="0"/>
      <dgm:spPr/>
    </dgm:pt>
    <dgm:pt modelId="{3EF239CF-AE61-44F4-88C7-677FDB602817}" type="pres">
      <dgm:prSet presAssocID="{F8082C53-4341-43CA-8FDE-30558E044A53}" presName="Accent" presStyleLbl="node1" presStyleIdx="1" presStyleCnt="4" custAng="152259" custScaleX="270178" custScaleY="78285" custLinFactNeighborX="-7221" custLinFactNeighborY="1019"/>
      <dgm:spPr>
        <a:solidFill>
          <a:srgbClr val="00ACBA"/>
        </a:solidFill>
      </dgm:spPr>
    </dgm:pt>
    <dgm:pt modelId="{AE819772-5957-4F97-9634-BAB4FEBC441C}" type="pres">
      <dgm:prSet presAssocID="{F8082C53-4341-43CA-8FDE-30558E044A53}" presName="Parent2" presStyleLbl="revTx" presStyleIdx="1" presStyleCnt="4" custScaleX="306069" custLinFactNeighborX="-45542" custLinFactNeighborY="8297">
        <dgm:presLayoutVars>
          <dgm:chMax val="1"/>
          <dgm:chPref val="1"/>
          <dgm:bulletEnabled val="1"/>
        </dgm:presLayoutVars>
      </dgm:prSet>
      <dgm:spPr/>
    </dgm:pt>
    <dgm:pt modelId="{C27EC84F-BCB7-44C6-A7D3-3EA53217955D}" type="pres">
      <dgm:prSet presAssocID="{9748AAD9-0C20-424A-99FA-0C84C7A2861B}" presName="Accent3" presStyleCnt="0"/>
      <dgm:spPr/>
    </dgm:pt>
    <dgm:pt modelId="{84666E7C-5FD4-4228-A017-2E07CE209B29}" type="pres">
      <dgm:prSet presAssocID="{9748AAD9-0C20-424A-99FA-0C84C7A2861B}" presName="Accent" presStyleLbl="node1" presStyleIdx="2" presStyleCnt="4" custScaleX="202489" custScaleY="78469" custLinFactNeighborX="9057" custLinFactNeighborY="-2628"/>
      <dgm:spPr>
        <a:solidFill>
          <a:srgbClr val="AFDFE1"/>
        </a:solidFill>
      </dgm:spPr>
    </dgm:pt>
    <dgm:pt modelId="{DB1594B7-22B3-4002-A851-79D7A5167DD6}" type="pres">
      <dgm:prSet presAssocID="{9748AAD9-0C20-424A-99FA-0C84C7A2861B}" presName="Parent3" presStyleLbl="revTx" presStyleIdx="2" presStyleCnt="4" custScaleX="482968" custLinFactNeighborX="-83884" custLinFactNeighborY="1717">
        <dgm:presLayoutVars>
          <dgm:chMax val="1"/>
          <dgm:chPref val="1"/>
          <dgm:bulletEnabled val="1"/>
        </dgm:presLayoutVars>
      </dgm:prSet>
      <dgm:spPr/>
    </dgm:pt>
    <dgm:pt modelId="{F2DFF83D-3894-42F5-9860-76717B172E85}" type="pres">
      <dgm:prSet presAssocID="{4A651F18-86E1-4890-B9BF-5A0ED0D50B4A}" presName="Accent4" presStyleCnt="0"/>
      <dgm:spPr/>
    </dgm:pt>
    <dgm:pt modelId="{3417E471-BAF8-421D-BB9D-2050D9663A83}" type="pres">
      <dgm:prSet presAssocID="{4A651F18-86E1-4890-B9BF-5A0ED0D50B4A}" presName="Accent" presStyleLbl="node1" presStyleIdx="3" presStyleCnt="4" custScaleX="335678" custScaleY="92464" custLinFactNeighborX="-7341" custLinFactNeighborY="-644"/>
      <dgm:spPr>
        <a:solidFill>
          <a:schemeClr val="bg1"/>
        </a:solidFill>
      </dgm:spPr>
    </dgm:pt>
    <dgm:pt modelId="{06DC9AEB-04A5-4F5B-B7F6-45F5A6FA692F}" type="pres">
      <dgm:prSet presAssocID="{4A651F18-86E1-4890-B9BF-5A0ED0D50B4A}" presName="Parent4" presStyleLbl="revTx" presStyleIdx="3" presStyleCnt="4" custScaleX="472737" custLinFactNeighborX="-6564" custLinFactNeighborY="2352">
        <dgm:presLayoutVars>
          <dgm:chMax val="1"/>
          <dgm:chPref val="1"/>
          <dgm:bulletEnabled val="1"/>
        </dgm:presLayoutVars>
      </dgm:prSet>
      <dgm:spPr/>
    </dgm:pt>
  </dgm:ptLst>
  <dgm:cxnLst>
    <dgm:cxn modelId="{A9CD3432-D247-47F6-BA1B-13E13D85FDA4}" type="presOf" srcId="{9748AAD9-0C20-424A-99FA-0C84C7A2861B}" destId="{DB1594B7-22B3-4002-A851-79D7A5167DD6}" srcOrd="0" destOrd="0" presId="urn:microsoft.com/office/officeart/2009/layout/CircleArrowProcess"/>
    <dgm:cxn modelId="{37A16A32-8B2A-4EBA-BAAE-663EDD040A41}" type="presOf" srcId="{F8082C53-4341-43CA-8FDE-30558E044A53}" destId="{AE819772-5957-4F97-9634-BAB4FEBC441C}" srcOrd="0" destOrd="0" presId="urn:microsoft.com/office/officeart/2009/layout/CircleArrowProcess"/>
    <dgm:cxn modelId="{98FF3B64-3358-4AF0-AB5D-DB71952B4618}" srcId="{D6998197-5A59-4482-8358-E76D6E8688B6}" destId="{4A651F18-86E1-4890-B9BF-5A0ED0D50B4A}" srcOrd="3" destOrd="0" parTransId="{83FF64D2-1E3D-4E27-A2CE-8609B66C407A}" sibTransId="{D9ED2BC6-3844-4055-B5F3-E06DE918CBED}"/>
    <dgm:cxn modelId="{FC1ADC4A-E60C-49DA-9B12-C2317C1AE011}" srcId="{D6998197-5A59-4482-8358-E76D6E8688B6}" destId="{F8082C53-4341-43CA-8FDE-30558E044A53}" srcOrd="1" destOrd="0" parTransId="{A8CD2D50-F6E4-42E5-A997-FF0E9653769C}" sibTransId="{989376A6-935A-4333-8F87-743794B84527}"/>
    <dgm:cxn modelId="{BC915555-E641-4B56-B1B5-05530DB123F1}" type="presOf" srcId="{D6998197-5A59-4482-8358-E76D6E8688B6}" destId="{A9316F25-3DC7-442B-A218-93E9CD18B0E3}" srcOrd="0" destOrd="0" presId="urn:microsoft.com/office/officeart/2009/layout/CircleArrowProcess"/>
    <dgm:cxn modelId="{ACD5C093-A891-4F8F-B6B6-C8740271A82A}" srcId="{D6998197-5A59-4482-8358-E76D6E8688B6}" destId="{9748AAD9-0C20-424A-99FA-0C84C7A2861B}" srcOrd="2" destOrd="0" parTransId="{70DC0738-BC0F-44F3-8EDA-56F7135B6EFB}" sibTransId="{5181F838-2DAC-4F86-8FA8-A70A18F684B8}"/>
    <dgm:cxn modelId="{1E2C7A9B-512E-4955-8453-909AACCABD08}" type="presOf" srcId="{4A651F18-86E1-4890-B9BF-5A0ED0D50B4A}" destId="{06DC9AEB-04A5-4F5B-B7F6-45F5A6FA692F}" srcOrd="0" destOrd="0" presId="urn:microsoft.com/office/officeart/2009/layout/CircleArrowProcess"/>
    <dgm:cxn modelId="{12075CC7-AA46-4DBC-989D-511E75835AC6}" type="presOf" srcId="{123A91BA-6C14-4852-B86D-37D2C2AB6063}" destId="{2A0BFBC0-B513-4049-9257-64C75018A272}" srcOrd="0" destOrd="0" presId="urn:microsoft.com/office/officeart/2009/layout/CircleArrowProcess"/>
    <dgm:cxn modelId="{E25BDAEE-EA7A-4B61-928B-01D782469C27}" srcId="{D6998197-5A59-4482-8358-E76D6E8688B6}" destId="{123A91BA-6C14-4852-B86D-37D2C2AB6063}" srcOrd="0" destOrd="0" parTransId="{C55D649F-A062-4F85-90A3-9EB562B62EB5}" sibTransId="{5BEB3CC6-B12F-4095-B1E4-48118696DE8C}"/>
    <dgm:cxn modelId="{769417D9-4776-4E83-9CB8-020AC145926E}" type="presParOf" srcId="{A9316F25-3DC7-442B-A218-93E9CD18B0E3}" destId="{189F4F86-B10A-4735-92AB-F63098D182D2}" srcOrd="0" destOrd="0" presId="urn:microsoft.com/office/officeart/2009/layout/CircleArrowProcess"/>
    <dgm:cxn modelId="{A16DD64C-8E10-4AED-8139-B91229A9B941}" type="presParOf" srcId="{189F4F86-B10A-4735-92AB-F63098D182D2}" destId="{91C6FA6D-0AB3-4835-8B04-E4BAD87B39DF}" srcOrd="0" destOrd="0" presId="urn:microsoft.com/office/officeart/2009/layout/CircleArrowProcess"/>
    <dgm:cxn modelId="{4C789522-A227-4543-83FB-5D0E766E289B}" type="presParOf" srcId="{A9316F25-3DC7-442B-A218-93E9CD18B0E3}" destId="{2A0BFBC0-B513-4049-9257-64C75018A272}" srcOrd="1" destOrd="0" presId="urn:microsoft.com/office/officeart/2009/layout/CircleArrowProcess"/>
    <dgm:cxn modelId="{B88D3567-3D52-47A8-B553-716A39CB643B}" type="presParOf" srcId="{A9316F25-3DC7-442B-A218-93E9CD18B0E3}" destId="{E72DACCE-E5C6-45F3-AF15-7BC87169FBE2}" srcOrd="2" destOrd="0" presId="urn:microsoft.com/office/officeart/2009/layout/CircleArrowProcess"/>
    <dgm:cxn modelId="{E4B8B8E5-98D1-4718-8DF1-184F08E22AD7}" type="presParOf" srcId="{E72DACCE-E5C6-45F3-AF15-7BC87169FBE2}" destId="{3EF239CF-AE61-44F4-88C7-677FDB602817}" srcOrd="0" destOrd="0" presId="urn:microsoft.com/office/officeart/2009/layout/CircleArrowProcess"/>
    <dgm:cxn modelId="{3D787C04-B853-4688-AB3C-09FEB37AC2EE}" type="presParOf" srcId="{A9316F25-3DC7-442B-A218-93E9CD18B0E3}" destId="{AE819772-5957-4F97-9634-BAB4FEBC441C}" srcOrd="3" destOrd="0" presId="urn:microsoft.com/office/officeart/2009/layout/CircleArrowProcess"/>
    <dgm:cxn modelId="{847224E8-6BD8-474A-BF72-CBCBCB1F25A0}" type="presParOf" srcId="{A9316F25-3DC7-442B-A218-93E9CD18B0E3}" destId="{C27EC84F-BCB7-44C6-A7D3-3EA53217955D}" srcOrd="4" destOrd="0" presId="urn:microsoft.com/office/officeart/2009/layout/CircleArrowProcess"/>
    <dgm:cxn modelId="{4524D1AF-0CF4-42AE-9E1B-10AB2CCA1360}" type="presParOf" srcId="{C27EC84F-BCB7-44C6-A7D3-3EA53217955D}" destId="{84666E7C-5FD4-4228-A017-2E07CE209B29}" srcOrd="0" destOrd="0" presId="urn:microsoft.com/office/officeart/2009/layout/CircleArrowProcess"/>
    <dgm:cxn modelId="{30387AA3-F19A-415D-9391-B2310AF66E78}" type="presParOf" srcId="{A9316F25-3DC7-442B-A218-93E9CD18B0E3}" destId="{DB1594B7-22B3-4002-A851-79D7A5167DD6}" srcOrd="5" destOrd="0" presId="urn:microsoft.com/office/officeart/2009/layout/CircleArrowProcess"/>
    <dgm:cxn modelId="{AA7CE4EF-7E75-4668-BC82-F6BB81BF75F5}" type="presParOf" srcId="{A9316F25-3DC7-442B-A218-93E9CD18B0E3}" destId="{F2DFF83D-3894-42F5-9860-76717B172E85}" srcOrd="6" destOrd="0" presId="urn:microsoft.com/office/officeart/2009/layout/CircleArrowProcess"/>
    <dgm:cxn modelId="{913A9DA4-2B0E-46EA-8DE4-184E36E2AFBF}" type="presParOf" srcId="{F2DFF83D-3894-42F5-9860-76717B172E85}" destId="{3417E471-BAF8-421D-BB9D-2050D9663A83}" srcOrd="0" destOrd="0" presId="urn:microsoft.com/office/officeart/2009/layout/CircleArrowProcess"/>
    <dgm:cxn modelId="{15721766-30B9-41B2-B506-CDBF268F6DE3}" type="presParOf" srcId="{A9316F25-3DC7-442B-A218-93E9CD18B0E3}" destId="{06DC9AEB-04A5-4F5B-B7F6-45F5A6FA692F}" srcOrd="7" destOrd="0" presId="urn:microsoft.com/office/officeart/2009/layout/CircleArrowProcess"/>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6FA6D-0AB3-4835-8B04-E4BAD87B39DF}">
      <dsp:nvSpPr>
        <dsp:cNvPr id="0" name=""/>
        <dsp:cNvSpPr/>
      </dsp:nvSpPr>
      <dsp:spPr>
        <a:xfrm>
          <a:off x="2775085" y="34829"/>
          <a:ext cx="4872524" cy="2151025"/>
        </a:xfrm>
        <a:prstGeom prst="circularArrow">
          <a:avLst>
            <a:gd name="adj1" fmla="val 10980"/>
            <a:gd name="adj2" fmla="val 1142322"/>
            <a:gd name="adj3" fmla="val 4500000"/>
            <a:gd name="adj4" fmla="val 10800000"/>
            <a:gd name="adj5" fmla="val 12500"/>
          </a:avLst>
        </a:prstGeom>
        <a:solidFill>
          <a:srgbClr val="0061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0BFBC0-B513-4049-9257-64C75018A272}">
      <dsp:nvSpPr>
        <dsp:cNvPr id="0" name=""/>
        <dsp:cNvSpPr/>
      </dsp:nvSpPr>
      <dsp:spPr>
        <a:xfrm>
          <a:off x="3103290" y="813442"/>
          <a:ext cx="4215307" cy="60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ja" sz="2800" b="0" i="0" u="none" kern="1200" baseline="0" dirty="0">
              <a:latin typeface="MS PGothic" panose="020B0600070205080204" pitchFamily="34" charset="-128"/>
              <a:ea typeface="MS PGothic" panose="020B0600070205080204" pitchFamily="34" charset="-128"/>
              <a:cs typeface="MS PMincho" panose="020B0306030504020204" pitchFamily="34" charset="0"/>
            </a:rPr>
            <a:t>地域社会調査</a:t>
          </a:r>
        </a:p>
      </dsp:txBody>
      <dsp:txXfrm>
        <a:off x="3103290" y="813442"/>
        <a:ext cx="4215307" cy="600074"/>
      </dsp:txXfrm>
    </dsp:sp>
    <dsp:sp modelId="{3EF239CF-AE61-44F4-88C7-677FDB602817}">
      <dsp:nvSpPr>
        <dsp:cNvPr id="0" name=""/>
        <dsp:cNvSpPr/>
      </dsp:nvSpPr>
      <dsp:spPr>
        <a:xfrm rot="152259">
          <a:off x="1553020" y="1526380"/>
          <a:ext cx="5811007" cy="1683930"/>
        </a:xfrm>
        <a:prstGeom prst="leftCircularArrow">
          <a:avLst>
            <a:gd name="adj1" fmla="val 10980"/>
            <a:gd name="adj2" fmla="val 1142322"/>
            <a:gd name="adj3" fmla="val 6300000"/>
            <a:gd name="adj4" fmla="val 18900000"/>
            <a:gd name="adj5" fmla="val 12500"/>
          </a:avLst>
        </a:prstGeom>
        <a:solidFill>
          <a:srgbClr val="00AC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819772-5957-4F97-9634-BAB4FEBC441C}">
      <dsp:nvSpPr>
        <dsp:cNvPr id="0" name=""/>
        <dsp:cNvSpPr/>
      </dsp:nvSpPr>
      <dsp:spPr>
        <a:xfrm>
          <a:off x="2227551" y="2101596"/>
          <a:ext cx="3673661" cy="60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ja" sz="2800" b="0" i="0" u="none" kern="1200" baseline="0" dirty="0">
              <a:latin typeface="MS PGothic" panose="020B0600070205080204" pitchFamily="34" charset="-128"/>
              <a:ea typeface="MS PGothic" panose="020B0600070205080204" pitchFamily="34" charset="-128"/>
              <a:cs typeface="MS PMincho" panose="020B0306030504020204" pitchFamily="34" charset="0"/>
            </a:rPr>
            <a:t>プロジェクトの計画</a:t>
          </a:r>
        </a:p>
      </dsp:txBody>
      <dsp:txXfrm>
        <a:off x="2227551" y="2101596"/>
        <a:ext cx="3673661" cy="600074"/>
      </dsp:txXfrm>
    </dsp:sp>
    <dsp:sp modelId="{84666E7C-5FD4-4228-A017-2E07CE209B29}">
      <dsp:nvSpPr>
        <dsp:cNvPr id="0" name=""/>
        <dsp:cNvSpPr/>
      </dsp:nvSpPr>
      <dsp:spPr>
        <a:xfrm>
          <a:off x="3228572" y="2686600"/>
          <a:ext cx="4355147" cy="1687888"/>
        </a:xfrm>
        <a:prstGeom prst="circularArrow">
          <a:avLst>
            <a:gd name="adj1" fmla="val 10980"/>
            <a:gd name="adj2" fmla="val 1142322"/>
            <a:gd name="adj3" fmla="val 4500000"/>
            <a:gd name="adj4" fmla="val 13500000"/>
            <a:gd name="adj5" fmla="val 12500"/>
          </a:avLst>
        </a:prstGeom>
        <a:solidFill>
          <a:srgbClr val="AFDF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1594B7-22B3-4002-A851-79D7A5167DD6}">
      <dsp:nvSpPr>
        <dsp:cNvPr id="0" name=""/>
        <dsp:cNvSpPr/>
      </dsp:nvSpPr>
      <dsp:spPr>
        <a:xfrm>
          <a:off x="1305642" y="3300477"/>
          <a:ext cx="5796930" cy="60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ja" sz="2800" b="0" i="0" u="none" kern="1200" baseline="0" dirty="0">
              <a:latin typeface="MS PGothic" panose="020B0600070205080204" pitchFamily="34" charset="-128"/>
              <a:ea typeface="MS PGothic" panose="020B0600070205080204" pitchFamily="34" charset="-128"/>
              <a:cs typeface="MS PMincho" panose="020B0306030504020204" pitchFamily="34" charset="0"/>
            </a:rPr>
            <a:t>実施とモニタリング</a:t>
          </a:r>
        </a:p>
      </dsp:txBody>
      <dsp:txXfrm>
        <a:off x="1305642" y="3300477"/>
        <a:ext cx="5796930" cy="600074"/>
      </dsp:txXfrm>
    </dsp:sp>
    <dsp:sp modelId="{3417E471-BAF8-421D-BB9D-2050D9663A83}">
      <dsp:nvSpPr>
        <dsp:cNvPr id="0" name=""/>
        <dsp:cNvSpPr/>
      </dsp:nvSpPr>
      <dsp:spPr>
        <a:xfrm>
          <a:off x="1378648" y="3948002"/>
          <a:ext cx="6202704" cy="1709388"/>
        </a:xfrm>
        <a:prstGeom prst="blockArc">
          <a:avLst>
            <a:gd name="adj1" fmla="val 0"/>
            <a:gd name="adj2" fmla="val 18900000"/>
            <a:gd name="adj3" fmla="val 1274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DC9AEB-04A5-4F5B-B7F6-45F5A6FA692F}">
      <dsp:nvSpPr>
        <dsp:cNvPr id="0" name=""/>
        <dsp:cNvSpPr/>
      </dsp:nvSpPr>
      <dsp:spPr>
        <a:xfrm>
          <a:off x="1695158" y="4542653"/>
          <a:ext cx="5674130" cy="60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rtl="0">
            <a:lnSpc>
              <a:spcPct val="100000"/>
            </a:lnSpc>
            <a:spcBef>
              <a:spcPct val="0"/>
            </a:spcBef>
            <a:spcAft>
              <a:spcPts val="0"/>
            </a:spcAft>
            <a:buNone/>
          </a:pPr>
          <a:r>
            <a:rPr lang="ja" sz="2800" b="0" i="0" u="none" kern="1200" baseline="0" dirty="0">
              <a:latin typeface="MS PGothic" panose="020B0600070205080204" pitchFamily="34" charset="-128"/>
              <a:ea typeface="MS PGothic" panose="020B0600070205080204" pitchFamily="34" charset="-128"/>
              <a:cs typeface="MS PMincho" panose="020B0306030504020204" pitchFamily="34" charset="0"/>
            </a:rPr>
            <a:t>評価、ラーニング、 </a:t>
          </a:r>
        </a:p>
        <a:p>
          <a:pPr marL="0" lvl="0" indent="0" algn="ctr" defTabSz="1244600" rtl="0">
            <a:lnSpc>
              <a:spcPct val="100000"/>
            </a:lnSpc>
            <a:spcBef>
              <a:spcPct val="0"/>
            </a:spcBef>
            <a:spcAft>
              <a:spcPts val="0"/>
            </a:spcAft>
            <a:buNone/>
          </a:pPr>
          <a:r>
            <a:rPr lang="ja" sz="2800" b="0" i="0" u="none" kern="1200" baseline="0" dirty="0">
              <a:latin typeface="MS PGothic" panose="020B0600070205080204" pitchFamily="34" charset="-128"/>
              <a:ea typeface="MS PGothic" panose="020B0600070205080204" pitchFamily="34" charset="-128"/>
              <a:cs typeface="MS PMincho" panose="020B0306030504020204" pitchFamily="34" charset="0"/>
            </a:rPr>
            <a:t>可能性として大規模化</a:t>
          </a:r>
        </a:p>
      </dsp:txBody>
      <dsp:txXfrm>
        <a:off x="1695158" y="4542653"/>
        <a:ext cx="5674130" cy="60007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CB0E82-CDCD-41B6-85B2-06C9343A77EF}" type="datetimeFigureOut">
              <a:rPr lang="es-ES" smtClean="0"/>
              <a:t>11/04/2024</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EEE1D-3340-4F87-974A-267712CA6E78}" type="slidenum">
              <a:rPr lang="es-ES" smtClean="0"/>
              <a:t>‹#›</a:t>
            </a:fld>
            <a:endParaRPr lang="es-ES"/>
          </a:p>
        </p:txBody>
      </p:sp>
    </p:spTree>
    <p:extLst>
      <p:ext uri="{BB962C8B-B14F-4D97-AF65-F5344CB8AC3E}">
        <p14:creationId xmlns:p14="http://schemas.microsoft.com/office/powerpoint/2010/main" val="416693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S PMincho"/>
        <a:ea typeface="MS PMincho"/>
        <a:cs typeface="MS PMincho"/>
      </a:defRPr>
    </a:lvl1pPr>
    <a:lvl2pPr marL="457200" algn="l" defTabSz="914400" rtl="0" eaLnBrk="1" latinLnBrk="0" hangingPunct="1">
      <a:defRPr sz="1200" kern="1200">
        <a:solidFill>
          <a:schemeClr val="tx1"/>
        </a:solidFill>
        <a:latin typeface="MS PMincho"/>
        <a:ea typeface="MS PMincho"/>
        <a:cs typeface="MS PMincho"/>
      </a:defRPr>
    </a:lvl2pPr>
    <a:lvl3pPr marL="914400" algn="l" defTabSz="914400" rtl="0" eaLnBrk="1" latinLnBrk="0" hangingPunct="1">
      <a:defRPr sz="1200" kern="1200">
        <a:solidFill>
          <a:schemeClr val="tx1"/>
        </a:solidFill>
        <a:latin typeface="MS PMincho"/>
        <a:ea typeface="MS PMincho"/>
        <a:cs typeface="MS PMincho"/>
      </a:defRPr>
    </a:lvl3pPr>
    <a:lvl4pPr marL="1371600" algn="l" defTabSz="914400" rtl="0" eaLnBrk="1" latinLnBrk="0" hangingPunct="1">
      <a:defRPr sz="1200" kern="1200">
        <a:solidFill>
          <a:schemeClr val="tx1"/>
        </a:solidFill>
        <a:latin typeface="MS PMincho"/>
        <a:ea typeface="MS PMincho"/>
        <a:cs typeface="MS PMincho"/>
      </a:defRPr>
    </a:lvl4pPr>
    <a:lvl5pPr marL="1828800" algn="l" defTabSz="914400" rtl="0" eaLnBrk="1" latinLnBrk="0" hangingPunct="1">
      <a:defRPr sz="1200" kern="1200">
        <a:solidFill>
          <a:schemeClr val="tx1"/>
        </a:solidFill>
        <a:latin typeface="MS PMincho"/>
        <a:ea typeface="MS PMincho"/>
        <a:cs typeface="MS PMincho"/>
      </a:defRPr>
    </a:lvl5pPr>
    <a:lvl6pPr marL="2286000" algn="l" defTabSz="914400" rtl="0" eaLnBrk="1" latinLnBrk="0" hangingPunct="1">
      <a:defRPr sz="1200" kern="1200">
        <a:solidFill>
          <a:schemeClr val="tx1"/>
        </a:solidFill>
        <a:latin typeface="MS PMincho"/>
        <a:ea typeface="MS PMincho"/>
        <a:cs typeface="MS PMincho"/>
      </a:defRPr>
    </a:lvl6pPr>
    <a:lvl7pPr marL="2743200" algn="l" defTabSz="914400" rtl="0" eaLnBrk="1" latinLnBrk="0" hangingPunct="1">
      <a:defRPr sz="1200" kern="1200">
        <a:solidFill>
          <a:schemeClr val="tx1"/>
        </a:solidFill>
        <a:latin typeface="MS PMincho"/>
        <a:ea typeface="MS PMincho"/>
        <a:cs typeface="MS PMincho"/>
      </a:defRPr>
    </a:lvl7pPr>
    <a:lvl8pPr marL="3200400" algn="l" defTabSz="914400" rtl="0" eaLnBrk="1" latinLnBrk="0" hangingPunct="1">
      <a:defRPr sz="1200" kern="1200">
        <a:solidFill>
          <a:schemeClr val="tx1"/>
        </a:solidFill>
        <a:latin typeface="MS PMincho"/>
        <a:ea typeface="MS PMincho"/>
        <a:cs typeface="MS PMincho"/>
      </a:defRPr>
    </a:lvl8pPr>
    <a:lvl9pPr marL="3657600" algn="l" defTabSz="914400" rtl="0" eaLnBrk="1" latinLnBrk="0" hangingPunct="1">
      <a:defRPr sz="1200" kern="1200">
        <a:solidFill>
          <a:schemeClr val="tx1"/>
        </a:solidFill>
        <a:latin typeface="MS PMincho"/>
        <a:ea typeface="MS PMincho"/>
        <a:cs typeface="MS PMincho"/>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ja" b="0" i="0" u="none" baseline="0" dirty="0"/>
              <a:t>このプレゼンテーションでは、ロータリー財団専門家グループ（Cadre）についてご紹介します。</a:t>
            </a:r>
          </a:p>
        </p:txBody>
      </p:sp>
      <p:sp>
        <p:nvSpPr>
          <p:cNvPr id="4" name="Slide Number Placeholder 3"/>
          <p:cNvSpPr>
            <a:spLocks noGrp="1"/>
          </p:cNvSpPr>
          <p:nvPr>
            <p:ph type="sldNum" sz="quarter" idx="5"/>
          </p:nvPr>
        </p:nvSpPr>
        <p:spPr/>
        <p:txBody>
          <a:bodyPr/>
          <a:lstStyle/>
          <a:p>
            <a:pPr algn="l" rtl="0"/>
            <a:fld id="{AC1EEE1D-3340-4F87-974A-267712CA6E78}" type="slidenum">
              <a:rPr/>
              <a:t>1</a:t>
            </a:fld>
            <a:endParaRPr lang="ja"/>
          </a:p>
        </p:txBody>
      </p:sp>
    </p:spTree>
    <p:extLst>
      <p:ext uri="{BB962C8B-B14F-4D97-AF65-F5344CB8AC3E}">
        <p14:creationId xmlns:p14="http://schemas.microsoft.com/office/powerpoint/2010/main" val="1098063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200" b="0" i="0" u="none" kern="1200" baseline="0" dirty="0">
                <a:solidFill>
                  <a:schemeClr val="tx1"/>
                </a:solidFill>
                <a:effectLst/>
                <a:latin typeface="BIZ UDPGothic" pitchFamily="-107" charset="0"/>
                <a:ea typeface="MS PMincho" charset="0"/>
                <a:cs typeface="MS PMincho" pitchFamily="-107" charset="-128"/>
              </a:rPr>
              <a:t>役割について詳しく説明する前に、皆さんの中で、専門家グループによる視察に関与したことがある方、あるいは専門家グループメンバーと協力してプロジェクトを進めたことがある方はいますか［聴衆の反応に応じて、その体験談を紹介してもらうことが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 sz="1200" i="1" kern="1200" dirty="0">
              <a:solidFill>
                <a:schemeClr val="tx1"/>
              </a:solidFill>
              <a:effectLst/>
              <a:latin typeface="BIZ UDPGothic" pitchFamily="-107" charset="0"/>
              <a:ea typeface="MS PMinch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 sz="1200" b="0" i="0" u="none" kern="1200" baseline="0" dirty="0">
                <a:solidFill>
                  <a:schemeClr val="tx1"/>
                </a:solidFill>
                <a:effectLst/>
                <a:latin typeface="BIZ UDPGothic" pitchFamily="-107" charset="0"/>
                <a:ea typeface="MS PMincho" charset="0"/>
              </a:rPr>
              <a:t>ありがとうございました。では、説明を進めます。</a:t>
            </a:r>
            <a:endParaRPr lang="ja" i="0" dirty="0"/>
          </a:p>
        </p:txBody>
      </p:sp>
      <p:sp>
        <p:nvSpPr>
          <p:cNvPr id="4" name="Slide Number Placeholder 3"/>
          <p:cNvSpPr>
            <a:spLocks noGrp="1"/>
          </p:cNvSpPr>
          <p:nvPr>
            <p:ph type="sldNum" sz="quarter" idx="5"/>
          </p:nvPr>
        </p:nvSpPr>
        <p:spPr/>
        <p:txBody>
          <a:bodyPr/>
          <a:lstStyle/>
          <a:p>
            <a:pPr algn="l" rtl="0"/>
            <a:fld id="{AC1EEE1D-3340-4F87-974A-267712CA6E78}" type="slidenum">
              <a:rPr/>
              <a:t>10</a:t>
            </a:fld>
            <a:endParaRPr lang="ja"/>
          </a:p>
        </p:txBody>
      </p:sp>
    </p:spTree>
    <p:extLst>
      <p:ext uri="{BB962C8B-B14F-4D97-AF65-F5344CB8AC3E}">
        <p14:creationId xmlns:p14="http://schemas.microsoft.com/office/powerpoint/2010/main" val="1743108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b="0" i="0" u="none" baseline="0"/>
              <a:t>最初に、評価の役割についてご説明します。専門家グループのメンバーは、ロータリーの補助金を利用したプロジェクトを評価し、ロータリー財団の補助金を管理する上で重要な役割を果たします。</a:t>
            </a:r>
          </a:p>
          <a:p>
            <a:endParaRPr lang="ja"/>
          </a:p>
          <a:p>
            <a:pPr marL="0" marR="0" lvl="0" indent="0" algn="l" defTabSz="914400" rtl="0" eaLnBrk="1" fontAlgn="auto" latinLnBrk="0" hangingPunct="1">
              <a:lnSpc>
                <a:spcPct val="100000"/>
              </a:lnSpc>
              <a:spcBef>
                <a:spcPts val="0"/>
              </a:spcBef>
              <a:spcAft>
                <a:spcPts val="0"/>
              </a:spcAft>
              <a:buClrTx/>
              <a:buSzTx/>
              <a:buFontTx/>
              <a:buNone/>
              <a:tabLst/>
              <a:defRPr/>
            </a:pPr>
            <a:r>
              <a:rPr lang="ja" b="0" i="0" u="none" baseline="0"/>
              <a:t>メンバーの役割は、補助金の承認前に申請書を</a:t>
            </a:r>
            <a:r>
              <a:rPr lang="ja" sz="1200" b="0" i="0" u="none" baseline="0"/>
              <a:t>審査</a:t>
            </a:r>
            <a:r>
              <a:rPr lang="ja" b="0" i="0" u="none" baseline="0"/>
              <a:t>すること、プロジェクトの実施状況を評価するために現地を視察すること、財団の資金が適切に管理されているかを確認するためにプログラムの監査を行うことです。事前の現地視察や机上審査では、プロジェクトの質と実施可能性を評価します。中間視察では、さまざまなプロジェクト参加者との面談を通じて実施状況を評価するほか、プロジェクトの課題に対応したり、将来のプロジェクトを検討したりするために提唱者がその強みや機会を特定できるよう支援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
          </a:p>
          <a:p>
            <a:pPr marL="0" marR="0" lvl="0" indent="0" algn="l" defTabSz="914400" rtl="0" eaLnBrk="1" fontAlgn="auto" latinLnBrk="0" hangingPunct="1">
              <a:lnSpc>
                <a:spcPct val="100000"/>
              </a:lnSpc>
              <a:spcBef>
                <a:spcPts val="0"/>
              </a:spcBef>
              <a:spcAft>
                <a:spcPts val="0"/>
              </a:spcAft>
              <a:buClrTx/>
              <a:buSzTx/>
              <a:buFontTx/>
              <a:buNone/>
              <a:tabLst/>
              <a:defRPr/>
            </a:pPr>
            <a:r>
              <a:rPr lang="ja" b="0" i="0" u="none" baseline="0"/>
              <a:t>グローバル補助金の審査に頻繁に協力する専門家グループメンバーですが、災害救援、企業の社会的責任（CSR）、地区補助金のほか、大規模プログラム補助金、補助金モデルの評価、ロータリー健康な地域社会チャレンジなどを含むプログラムやパートナーシップの評価も行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
          </a:p>
          <a:p>
            <a:endParaRPr lang="ja"/>
          </a:p>
        </p:txBody>
      </p:sp>
      <p:sp>
        <p:nvSpPr>
          <p:cNvPr id="4" name="Slide Number Placeholder 3"/>
          <p:cNvSpPr>
            <a:spLocks noGrp="1"/>
          </p:cNvSpPr>
          <p:nvPr>
            <p:ph type="sldNum" sz="quarter" idx="5"/>
          </p:nvPr>
        </p:nvSpPr>
        <p:spPr/>
        <p:txBody>
          <a:bodyPr/>
          <a:lstStyle/>
          <a:p>
            <a:pPr algn="l" rtl="0"/>
            <a:fld id="{AC1EEE1D-3340-4F87-974A-267712CA6E78}" type="slidenum">
              <a:rPr/>
              <a:t>11</a:t>
            </a:fld>
            <a:endParaRPr lang="ja"/>
          </a:p>
        </p:txBody>
      </p:sp>
    </p:spTree>
    <p:extLst>
      <p:ext uri="{BB962C8B-B14F-4D97-AF65-F5344CB8AC3E}">
        <p14:creationId xmlns:p14="http://schemas.microsoft.com/office/powerpoint/2010/main" val="2897589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b="0" i="0" u="none" baseline="0"/>
              <a:t>2013-22ロータリー年度を通じて、専門家グループは、100カ国以上で実施された、あらゆる重点分野における1500以上のグローバル補助金プロジェクトを審査しました。このうち、インドで400件以上、グアテマラで78件、ネパール、フィリピン、メキシコで50件以上が行われました。</a:t>
            </a:r>
          </a:p>
          <a:p>
            <a:endParaRPr lang="ja"/>
          </a:p>
          <a:p>
            <a:pPr marL="0" marR="0" lvl="0" indent="0" algn="l" defTabSz="914400" rtl="0" eaLnBrk="1" fontAlgn="auto" latinLnBrk="0" hangingPunct="1">
              <a:lnSpc>
                <a:spcPct val="100000"/>
              </a:lnSpc>
              <a:spcBef>
                <a:spcPts val="0"/>
              </a:spcBef>
              <a:spcAft>
                <a:spcPts val="0"/>
              </a:spcAft>
              <a:buClrTx/>
              <a:buSzTx/>
              <a:buFontTx/>
              <a:buNone/>
              <a:tabLst/>
              <a:defRPr/>
            </a:pPr>
            <a:endParaRPr lang="ja"/>
          </a:p>
          <a:p>
            <a:pPr marL="0" marR="0" lvl="0" indent="0" algn="l" defTabSz="914400" rtl="0" eaLnBrk="1" fontAlgn="auto" latinLnBrk="0" hangingPunct="1">
              <a:lnSpc>
                <a:spcPct val="100000"/>
              </a:lnSpc>
              <a:spcBef>
                <a:spcPts val="0"/>
              </a:spcBef>
              <a:spcAft>
                <a:spcPts val="0"/>
              </a:spcAft>
              <a:buClrTx/>
              <a:buSzTx/>
              <a:buFontTx/>
              <a:buNone/>
              <a:tabLst/>
              <a:defRPr/>
            </a:pPr>
            <a:endParaRPr lang="ja"/>
          </a:p>
          <a:p>
            <a:endParaRPr lang="ja"/>
          </a:p>
        </p:txBody>
      </p:sp>
      <p:sp>
        <p:nvSpPr>
          <p:cNvPr id="4" name="Slide Number Placeholder 3"/>
          <p:cNvSpPr>
            <a:spLocks noGrp="1"/>
          </p:cNvSpPr>
          <p:nvPr>
            <p:ph type="sldNum" sz="quarter" idx="5"/>
          </p:nvPr>
        </p:nvSpPr>
        <p:spPr/>
        <p:txBody>
          <a:bodyPr/>
          <a:lstStyle/>
          <a:p>
            <a:pPr algn="l" rtl="0"/>
            <a:fld id="{AC1EEE1D-3340-4F87-974A-267712CA6E78}" type="slidenum">
              <a:rPr/>
              <a:t>12</a:t>
            </a:fld>
            <a:endParaRPr lang="ja"/>
          </a:p>
        </p:txBody>
      </p:sp>
    </p:spTree>
    <p:extLst>
      <p:ext uri="{BB962C8B-B14F-4D97-AF65-F5344CB8AC3E}">
        <p14:creationId xmlns:p14="http://schemas.microsoft.com/office/powerpoint/2010/main" val="2389527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b="0" i="0" u="none" baseline="0" dirty="0">
                <a:latin typeface="BIZ UDPGothic" panose="020B0604020202020204" pitchFamily="34" charset="0"/>
                <a:ea typeface="MS PMincho" pitchFamily="-84" charset="-128"/>
              </a:rPr>
              <a:t>専門家グループメンバーは、プロジェクトを評価し、財団資金の適切に管理する上で重要な役割を担います。しかし、メンバーの役割はそれだけではありません。 </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 altLang="en-US" dirty="0">
              <a:latin typeface="BIZ UDPGothic" panose="020B0604020202020204" pitchFamily="34" charset="0"/>
              <a:ea typeface="MS PMincho"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 b="0" i="0" u="none" baseline="0" dirty="0">
                <a:latin typeface="BIZ UDPGothic" panose="020B0604020202020204" pitchFamily="34" charset="0"/>
                <a:ea typeface="MS PMincho" pitchFamily="-84" charset="-128"/>
              </a:rPr>
              <a:t>先ほどお見せしたビデオにもあったように、専門家グループメンバーは、ロータリー会員のプロジェクトに助言を与えるという役割も担っています。 </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 altLang="en-US" dirty="0">
              <a:latin typeface="BIZ UDPGothic" panose="020B0604020202020204" pitchFamily="34" charset="0"/>
              <a:ea typeface="MS PMincho"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 b="0" i="0" u="none" baseline="0" dirty="0">
                <a:latin typeface="BIZ UDPGothic" panose="020B0604020202020204" pitchFamily="34" charset="0"/>
                <a:ea typeface="MS PMincho" pitchFamily="-84" charset="-128"/>
              </a:rPr>
              <a:t>メンバーは、クラブ、地区、地域レベルのロータリー会員が応用できる知識を備えています。技術、文化、プロジェクト計画、実施、評価に関する専門知識は、ロータリープロジェクトの質と持続可能性を高めます。また、大半の専門家グループメンバーは、グローバル補助金の申請手続きに関する豊かな経験を持っているほか、ほかの専門家グループメンバーをロータリー会員に紹介することもできます。 </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 sz="1200" dirty="0">
              <a:latin typeface="BIZ UDPGothic" panose="020B0604020202020204" pitchFamily="34" charset="0"/>
              <a:ea typeface="MS PMincho"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 sz="1200" b="0" i="0" u="none" baseline="0" dirty="0"/>
              <a:t>プロジェクト計画の初期段階から、関連スキルをもつ専門家グループメンバーと協力することで、クラブは、グローバル補助金における重点分野の要件に沿ったプロジェクトを実施することができます。</a:t>
            </a:r>
            <a:r>
              <a:rPr lang="ja" b="0" i="0" u="none" baseline="0" dirty="0"/>
              <a:t>専門家グループメンバーは、プロジェクトの計画と申請の段階で助言をすることが多いものの、その後のプロジェクトサイクル（実施、モニタリング、評価）や、プロジェクトの効果を高めるためにプロジェクトの規模を拡大できるかどうかを判断する段階でも指導を行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 dirty="0"/>
          </a:p>
          <a:p>
            <a:pPr marL="0" marR="0" lvl="0" indent="0" algn="l" defTabSz="914400" rtl="0" eaLnBrk="1" fontAlgn="auto" latinLnBrk="0" hangingPunct="1">
              <a:lnSpc>
                <a:spcPct val="100000"/>
              </a:lnSpc>
              <a:spcBef>
                <a:spcPts val="0"/>
              </a:spcBef>
              <a:spcAft>
                <a:spcPts val="0"/>
              </a:spcAft>
              <a:buClrTx/>
              <a:buSzTx/>
              <a:buFontTx/>
              <a:buNone/>
              <a:tabLst/>
              <a:defRPr/>
            </a:pPr>
            <a:r>
              <a:rPr lang="ja" b="0" i="0" u="none" baseline="0" dirty="0">
                <a:latin typeface="BIZ UDPGothic" panose="020B0604020202020204" pitchFamily="34" charset="0"/>
                <a:ea typeface="MS PMincho" pitchFamily="-84" charset="-128"/>
              </a:rPr>
              <a:t>専門家グループメンバーは分野も地域も多様です。コロンビアでのマイクロファイナンス・プロジェクトを計画している場合も、インドネシアでのマラリア予防プロジェクトを計画している場合も、専門家グループメンバーがお手伝いします。</a:t>
            </a:r>
          </a:p>
          <a:p>
            <a:endParaRPr lang="ja" dirty="0"/>
          </a:p>
        </p:txBody>
      </p:sp>
      <p:sp>
        <p:nvSpPr>
          <p:cNvPr id="4" name="Slide Number Placeholder 3"/>
          <p:cNvSpPr>
            <a:spLocks noGrp="1"/>
          </p:cNvSpPr>
          <p:nvPr>
            <p:ph type="sldNum" sz="quarter" idx="5"/>
          </p:nvPr>
        </p:nvSpPr>
        <p:spPr/>
        <p:txBody>
          <a:bodyPr/>
          <a:lstStyle/>
          <a:p>
            <a:pPr algn="l" rtl="0"/>
            <a:fld id="{AC1EEE1D-3340-4F87-974A-267712CA6E78}" type="slidenum">
              <a:rPr/>
              <a:t>13</a:t>
            </a:fld>
            <a:endParaRPr lang="ja"/>
          </a:p>
        </p:txBody>
      </p:sp>
    </p:spTree>
    <p:extLst>
      <p:ext uri="{BB962C8B-B14F-4D97-AF65-F5344CB8AC3E}">
        <p14:creationId xmlns:p14="http://schemas.microsoft.com/office/powerpoint/2010/main" val="4076094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ja" b="0" i="0" u="none" baseline="0" dirty="0"/>
              <a:t>皆さんの中で、グローバル補助金やその他のプロジェクトに取り組んでいて、専門家グループメンバーに協力してもらいたいとお感じの方はいますか（そのような人がいる場合、以下の質問をします）。</a:t>
            </a:r>
          </a:p>
          <a:p>
            <a:endParaRPr lang="ja" dirty="0"/>
          </a:p>
          <a:p>
            <a:pPr algn="l" rtl="0"/>
            <a:r>
              <a:rPr lang="ja" b="0" i="0" u="none" baseline="0" dirty="0"/>
              <a:t>それは、どのようなプロジェクトですか。 </a:t>
            </a:r>
          </a:p>
          <a:p>
            <a:endParaRPr lang="ja" dirty="0"/>
          </a:p>
          <a:p>
            <a:pPr algn="l" rtl="0"/>
            <a:r>
              <a:rPr lang="ja" b="0" i="0" u="none" baseline="0" dirty="0"/>
              <a:t>特にどのような点で専門家グループメンバーの支援を必要とされますか。</a:t>
            </a:r>
          </a:p>
          <a:p>
            <a:endParaRPr lang="ja" dirty="0"/>
          </a:p>
          <a:p>
            <a:pPr algn="l" rtl="0"/>
            <a:r>
              <a:rPr lang="ja" b="0" i="0" u="none" baseline="0" dirty="0"/>
              <a:t>返答：</a:t>
            </a:r>
          </a:p>
          <a:p>
            <a:pPr marL="171450" indent="-171450" algn="l" rtl="0">
              <a:buFont typeface="Arial" panose="020B0604020202020204" pitchFamily="34" charset="0"/>
              <a:buChar char="•"/>
            </a:pPr>
            <a:r>
              <a:rPr lang="ja" b="0" i="0" u="none" baseline="0" dirty="0"/>
              <a:t>素晴らしいですね。その手助けをしてくれる専門家グループメンバーがきっといると思います。</a:t>
            </a:r>
          </a:p>
          <a:p>
            <a:pPr marL="171450" indent="-171450" algn="l" rtl="0">
              <a:buFont typeface="Arial" panose="020B0604020202020204" pitchFamily="34" charset="0"/>
              <a:buChar char="•"/>
            </a:pPr>
            <a:r>
              <a:rPr lang="ja" b="0" i="0" u="none" baseline="0" dirty="0"/>
              <a:t>ご回答ありがとうございます。それを専門にしている専門家グループメンバーがいるかもしれません。</a:t>
            </a:r>
          </a:p>
          <a:p>
            <a:endParaRPr lang="ja" dirty="0"/>
          </a:p>
        </p:txBody>
      </p:sp>
      <p:sp>
        <p:nvSpPr>
          <p:cNvPr id="4" name="Slide Number Placeholder 3"/>
          <p:cNvSpPr>
            <a:spLocks noGrp="1"/>
          </p:cNvSpPr>
          <p:nvPr>
            <p:ph type="sldNum" sz="quarter" idx="5"/>
          </p:nvPr>
        </p:nvSpPr>
        <p:spPr/>
        <p:txBody>
          <a:bodyPr/>
          <a:lstStyle/>
          <a:p>
            <a:pPr algn="l" rtl="0"/>
            <a:fld id="{AC1EEE1D-3340-4F87-974A-267712CA6E78}" type="slidenum">
              <a:rPr/>
              <a:t>14</a:t>
            </a:fld>
            <a:endParaRPr lang="ja"/>
          </a:p>
        </p:txBody>
      </p:sp>
    </p:spTree>
    <p:extLst>
      <p:ext uri="{BB962C8B-B14F-4D97-AF65-F5344CB8AC3E}">
        <p14:creationId xmlns:p14="http://schemas.microsoft.com/office/powerpoint/2010/main" val="1116815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b="0" i="0" u="none" baseline="0"/>
              <a:t>ロータリー会員は、以下を含む方法で、専門家グループメンバーにプロジェクトへの助言を要請することができます。</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 b="0" i="0" u="none" baseline="0"/>
              <a:t>地区国際奉仕委員長が管理する地区リソースネットワークを通じて専門家グループと連絡を取る。</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 b="0" i="0" u="none" baseline="0"/>
              <a:t>My ROTARYから閲覧できる専門家グループメンバー情報レポートを使って、関連する重点分野、言語、地域の専門家グループメンバーを探し、直接連絡を取る。</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 b="0" i="0" u="none" baseline="0"/>
              <a:t>My ROTARYの「ロータリー財団専門家グループ」のページで名簿を参照し、専門家グループリーダーと連絡を取る。</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 b="0" i="0" u="none" baseline="0"/>
              <a:t>Eメール（cadre@rotary.org）で連絡を取る。</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
          </a:p>
          <a:p>
            <a:pPr marL="0" marR="0" lvl="0" indent="0" algn="l" defTabSz="914400" rtl="0" eaLnBrk="1" fontAlgn="auto" latinLnBrk="0" hangingPunct="1">
              <a:lnSpc>
                <a:spcPct val="100000"/>
              </a:lnSpc>
              <a:spcBef>
                <a:spcPts val="0"/>
              </a:spcBef>
              <a:spcAft>
                <a:spcPts val="0"/>
              </a:spcAft>
              <a:buClrTx/>
              <a:buSzTx/>
              <a:buFontTx/>
              <a:buNone/>
              <a:tabLst/>
              <a:defRPr/>
            </a:pPr>
            <a:endParaRPr lang="ja" sz="1200"/>
          </a:p>
        </p:txBody>
      </p:sp>
      <p:sp>
        <p:nvSpPr>
          <p:cNvPr id="4" name="Slide Number Placeholder 3"/>
          <p:cNvSpPr>
            <a:spLocks noGrp="1"/>
          </p:cNvSpPr>
          <p:nvPr>
            <p:ph type="sldNum" sz="quarter" idx="5"/>
          </p:nvPr>
        </p:nvSpPr>
        <p:spPr/>
        <p:txBody>
          <a:bodyPr/>
          <a:lstStyle/>
          <a:p>
            <a:pPr algn="l" rtl="0"/>
            <a:fld id="{AC1EEE1D-3340-4F87-974A-267712CA6E78}" type="slidenum">
              <a:rPr/>
              <a:t>15</a:t>
            </a:fld>
            <a:endParaRPr lang="ja"/>
          </a:p>
        </p:txBody>
      </p:sp>
    </p:spTree>
    <p:extLst>
      <p:ext uri="{BB962C8B-B14F-4D97-AF65-F5344CB8AC3E}">
        <p14:creationId xmlns:p14="http://schemas.microsoft.com/office/powerpoint/2010/main" val="449125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ja" b="0" i="0" u="none" baseline="0" dirty="0">
                <a:latin typeface="BIZ UDPGothic" panose="020B0604020202020204" pitchFamily="34" charset="0"/>
                <a:ea typeface="MS PMincho" pitchFamily="-84" charset="-128"/>
              </a:rPr>
              <a:t>専門家グループメンバーは、研究会、地区大会、プロジェクトフェアなどのロータリー行事で、地元にあったリソースを作ったり、ロータリーの補助金やプロジェクトのベストプラクティスに関するラーニングセッションを進行したりすることで、ロータリー会員を支援することができます。</a:t>
            </a:r>
          </a:p>
          <a:p>
            <a:endParaRPr lang="ja" altLang="en-US" b="0" dirty="0">
              <a:latin typeface="BIZ UDPGothic" panose="020B0604020202020204" pitchFamily="34" charset="0"/>
              <a:ea typeface="MS PMincho" pitchFamily="-84" charset="-128"/>
            </a:endParaRPr>
          </a:p>
          <a:p>
            <a:pPr algn="l" rtl="0"/>
            <a:r>
              <a:rPr lang="ja" b="0" i="0" u="none" baseline="0" dirty="0">
                <a:latin typeface="BIZ UDPGothic" panose="020B0604020202020204" pitchFamily="34" charset="0"/>
                <a:ea typeface="MS PMincho" pitchFamily="-84" charset="-128"/>
              </a:rPr>
              <a:t>また、地区リソースネットワークの構築を支援し、地区による補助金の審査・承認手続きに参加することもできます。</a:t>
            </a:r>
          </a:p>
        </p:txBody>
      </p:sp>
      <p:sp>
        <p:nvSpPr>
          <p:cNvPr id="4" name="Slide Number Placeholder 3"/>
          <p:cNvSpPr>
            <a:spLocks noGrp="1"/>
          </p:cNvSpPr>
          <p:nvPr>
            <p:ph type="sldNum" sz="quarter" idx="5"/>
          </p:nvPr>
        </p:nvSpPr>
        <p:spPr/>
        <p:txBody>
          <a:bodyPr/>
          <a:lstStyle/>
          <a:p>
            <a:pPr algn="l" rtl="0"/>
            <a:fld id="{AC1EEE1D-3340-4F87-974A-267712CA6E78}" type="slidenum">
              <a:rPr/>
              <a:t>16</a:t>
            </a:fld>
            <a:endParaRPr lang="ja"/>
          </a:p>
        </p:txBody>
      </p:sp>
    </p:spTree>
    <p:extLst>
      <p:ext uri="{BB962C8B-B14F-4D97-AF65-F5344CB8AC3E}">
        <p14:creationId xmlns:p14="http://schemas.microsoft.com/office/powerpoint/2010/main" val="248179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ja" b="0" i="0" u="none" baseline="0" dirty="0"/>
              <a:t>プレゼンテーションは以上となります。ご質問があればお受けしたいと思います。</a:t>
            </a:r>
          </a:p>
        </p:txBody>
      </p:sp>
      <p:sp>
        <p:nvSpPr>
          <p:cNvPr id="4" name="Slide Number Placeholder 3"/>
          <p:cNvSpPr>
            <a:spLocks noGrp="1"/>
          </p:cNvSpPr>
          <p:nvPr>
            <p:ph type="sldNum" sz="quarter" idx="5"/>
          </p:nvPr>
        </p:nvSpPr>
        <p:spPr/>
        <p:txBody>
          <a:bodyPr/>
          <a:lstStyle/>
          <a:p>
            <a:pPr algn="l" rtl="0"/>
            <a:fld id="{AC1EEE1D-3340-4F87-974A-267712CA6E78}" type="slidenum">
              <a:rPr/>
              <a:t>17</a:t>
            </a:fld>
            <a:endParaRPr lang="ja"/>
          </a:p>
        </p:txBody>
      </p:sp>
    </p:spTree>
    <p:extLst>
      <p:ext uri="{BB962C8B-B14F-4D97-AF65-F5344CB8AC3E}">
        <p14:creationId xmlns:p14="http://schemas.microsoft.com/office/powerpoint/2010/main" val="821641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ja" b="0" i="0" u="none" baseline="0" dirty="0"/>
              <a:t>ロータリー財団専門家グループについてほかにご質問がありましたら、専門家グループ地域オーガナイザーにお問い合わせいただくか、専門家グループ担当のロータリー職員（cadre@rotary.org）までご連絡ください。</a:t>
            </a:r>
          </a:p>
          <a:p>
            <a:endParaRPr lang="ja" i="0" dirty="0"/>
          </a:p>
          <a:p>
            <a:pPr algn="l" rtl="0"/>
            <a:r>
              <a:rPr lang="ja" b="0" i="0" u="none" baseline="0" dirty="0"/>
              <a:t>また、私にお問い合わせいただいても構いません（発表者の方へ：自分の連絡先情報を任意で追加してください）。</a:t>
            </a:r>
          </a:p>
          <a:p>
            <a:endParaRPr lang="ja" i="1" dirty="0"/>
          </a:p>
          <a:p>
            <a:pPr algn="l" rtl="0"/>
            <a:endParaRPr lang="ja" i="1" dirty="0"/>
          </a:p>
        </p:txBody>
      </p:sp>
      <p:sp>
        <p:nvSpPr>
          <p:cNvPr id="4" name="Slide Number Placeholder 3"/>
          <p:cNvSpPr>
            <a:spLocks noGrp="1"/>
          </p:cNvSpPr>
          <p:nvPr>
            <p:ph type="sldNum" sz="quarter" idx="5"/>
          </p:nvPr>
        </p:nvSpPr>
        <p:spPr/>
        <p:txBody>
          <a:bodyPr/>
          <a:lstStyle/>
          <a:p>
            <a:pPr algn="l" rtl="0"/>
            <a:fld id="{AC1EEE1D-3340-4F87-974A-267712CA6E78}" type="slidenum">
              <a:rPr/>
              <a:t>18</a:t>
            </a:fld>
            <a:endParaRPr lang="ja"/>
          </a:p>
        </p:txBody>
      </p:sp>
    </p:spTree>
    <p:extLst>
      <p:ext uri="{BB962C8B-B14F-4D97-AF65-F5344CB8AC3E}">
        <p14:creationId xmlns:p14="http://schemas.microsoft.com/office/powerpoint/2010/main" val="394466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ja" b="0" i="0" u="none" baseline="0" dirty="0"/>
              <a:t>私は __________ と申します。［特定重点分野の専門家グループメンバー、財務監査の専門家、地区またはクラブの役員、ロータリー職員としての役職など］です。  </a:t>
            </a:r>
            <a:endParaRPr lang="ja" i="1" dirty="0"/>
          </a:p>
          <a:p>
            <a:endParaRPr lang="ja" i="1" dirty="0"/>
          </a:p>
          <a:p>
            <a:pPr algn="l" rtl="0"/>
            <a:r>
              <a:rPr lang="ja" b="0" i="0" u="none" baseline="0" dirty="0"/>
              <a:t>* 写真をご自身のものと差し替えてください。</a:t>
            </a:r>
          </a:p>
        </p:txBody>
      </p:sp>
      <p:sp>
        <p:nvSpPr>
          <p:cNvPr id="4" name="Slide Number Placeholder 3"/>
          <p:cNvSpPr>
            <a:spLocks noGrp="1"/>
          </p:cNvSpPr>
          <p:nvPr>
            <p:ph type="sldNum" sz="quarter" idx="5"/>
          </p:nvPr>
        </p:nvSpPr>
        <p:spPr/>
        <p:txBody>
          <a:bodyPr/>
          <a:lstStyle/>
          <a:p>
            <a:pPr algn="l" rtl="0"/>
            <a:fld id="{AC1EEE1D-3340-4F87-974A-267712CA6E78}" type="slidenum">
              <a:rPr/>
              <a:t>2</a:t>
            </a:fld>
            <a:endParaRPr lang="ja"/>
          </a:p>
        </p:txBody>
      </p:sp>
    </p:spTree>
    <p:extLst>
      <p:ext uri="{BB962C8B-B14F-4D97-AF65-F5344CB8AC3E}">
        <p14:creationId xmlns:p14="http://schemas.microsoft.com/office/powerpoint/2010/main" val="3662958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ja" b="0" i="0" u="none" baseline="0"/>
              <a:t>ロータリー財団専門家グループは、ロータリーの「プロジェクト計画の専門家」として知られており、このプレゼンテーションを通じて詳しくご説明いたします。  </a:t>
            </a:r>
          </a:p>
        </p:txBody>
      </p:sp>
      <p:sp>
        <p:nvSpPr>
          <p:cNvPr id="4" name="Slide Number Placeholder 3"/>
          <p:cNvSpPr>
            <a:spLocks noGrp="1"/>
          </p:cNvSpPr>
          <p:nvPr>
            <p:ph type="sldNum" sz="quarter" idx="5"/>
          </p:nvPr>
        </p:nvSpPr>
        <p:spPr/>
        <p:txBody>
          <a:bodyPr/>
          <a:lstStyle/>
          <a:p>
            <a:pPr algn="l" rtl="0"/>
            <a:fld id="{AC1EEE1D-3340-4F87-974A-267712CA6E78}" type="slidenum">
              <a:rPr/>
              <a:t>3</a:t>
            </a:fld>
            <a:endParaRPr lang="ja"/>
          </a:p>
        </p:txBody>
      </p:sp>
    </p:spTree>
    <p:extLst>
      <p:ext uri="{BB962C8B-B14F-4D97-AF65-F5344CB8AC3E}">
        <p14:creationId xmlns:p14="http://schemas.microsoft.com/office/powerpoint/2010/main" val="3416762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b="0" i="0" u="none" baseline="0">
                <a:latin typeface="BIZ UDPGothic" panose="020B0604020202020204" pitchFamily="34" charset="0"/>
                <a:ea typeface="MS PMincho" pitchFamily="-84" charset="-128"/>
              </a:rPr>
              <a:t>最初に、ロータリー財団専門家グループについて紹介する短いビデオをご覧ください。</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 altLang="en-US">
              <a:latin typeface="BIZ UDPGothic" panose="020B0604020202020204" pitchFamily="34" charset="0"/>
              <a:ea typeface="MS PMincho" pitchFamily="-84" charset="-128"/>
            </a:endParaRPr>
          </a:p>
          <a:p>
            <a:endParaRPr lang="ja"/>
          </a:p>
        </p:txBody>
      </p:sp>
      <p:sp>
        <p:nvSpPr>
          <p:cNvPr id="4" name="Slide Number Placeholder 3"/>
          <p:cNvSpPr>
            <a:spLocks noGrp="1"/>
          </p:cNvSpPr>
          <p:nvPr>
            <p:ph type="sldNum" sz="quarter" idx="5"/>
          </p:nvPr>
        </p:nvSpPr>
        <p:spPr/>
        <p:txBody>
          <a:bodyPr/>
          <a:lstStyle/>
          <a:p>
            <a:pPr algn="l" rtl="0"/>
            <a:fld id="{AC1EEE1D-3340-4F87-974A-267712CA6E78}" type="slidenum">
              <a:rPr/>
              <a:t>4</a:t>
            </a:fld>
            <a:endParaRPr lang="ja"/>
          </a:p>
        </p:txBody>
      </p:sp>
    </p:spTree>
    <p:extLst>
      <p:ext uri="{BB962C8B-B14F-4D97-AF65-F5344CB8AC3E}">
        <p14:creationId xmlns:p14="http://schemas.microsoft.com/office/powerpoint/2010/main" val="240246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ja" b="0" i="0" u="none" baseline="0"/>
              <a:t>では、ビデオで紹介された概要を土台としてご説明します。</a:t>
            </a:r>
          </a:p>
          <a:p>
            <a:endParaRPr lang="ja"/>
          </a:p>
          <a:p>
            <a:pPr algn="l" rtl="0"/>
            <a:r>
              <a:rPr lang="ja" b="0" i="0" u="none" baseline="0"/>
              <a:t>ロータリー財団専門家グループは、ロータリーの重点分野や財務監査に関する専門知識をもつロータリー会員から成るグループで、メンバーはボランティアとして参加しています。 </a:t>
            </a:r>
          </a:p>
          <a:p>
            <a:endParaRPr lang="ja"/>
          </a:p>
          <a:p>
            <a:pPr algn="l" rtl="0"/>
            <a:r>
              <a:rPr lang="ja" b="0" i="0" u="none" baseline="0"/>
              <a:t>専門家グループの使命は、ロータリー財団の資金を守るために、ロータリー会員にプロジェクトに関する助言を与えたり、補助金プロジェクトの評価を行ったりすることで、ロータリーのインパクトを強化することです。 </a:t>
            </a:r>
          </a:p>
          <a:p>
            <a:endParaRPr lang="ja"/>
          </a:p>
          <a:p>
            <a:pPr marL="0" marR="0" lvl="0" indent="0" algn="l" defTabSz="914400" rtl="0" eaLnBrk="1" fontAlgn="auto" latinLnBrk="0" hangingPunct="1">
              <a:lnSpc>
                <a:spcPct val="100000"/>
              </a:lnSpc>
              <a:spcBef>
                <a:spcPts val="0"/>
              </a:spcBef>
              <a:spcAft>
                <a:spcPts val="0"/>
              </a:spcAft>
              <a:buClrTx/>
              <a:buSzTx/>
              <a:buFontTx/>
              <a:buNone/>
              <a:tabLst/>
              <a:defRPr/>
            </a:pPr>
            <a:r>
              <a:rPr lang="ja" b="0" i="0" u="none" baseline="0"/>
              <a:t>現在、75カ国以上から80カ国語を話す500名以上のメンバーがいます。</a:t>
            </a:r>
          </a:p>
          <a:p>
            <a:endParaRPr lang="ja"/>
          </a:p>
          <a:p>
            <a:endParaRPr lang="ja"/>
          </a:p>
        </p:txBody>
      </p:sp>
      <p:sp>
        <p:nvSpPr>
          <p:cNvPr id="4" name="Slide Number Placeholder 3"/>
          <p:cNvSpPr>
            <a:spLocks noGrp="1"/>
          </p:cNvSpPr>
          <p:nvPr>
            <p:ph type="sldNum" sz="quarter" idx="5"/>
          </p:nvPr>
        </p:nvSpPr>
        <p:spPr/>
        <p:txBody>
          <a:bodyPr/>
          <a:lstStyle/>
          <a:p>
            <a:pPr algn="l" rtl="0"/>
            <a:fld id="{AC1EEE1D-3340-4F87-974A-267712CA6E78}" type="slidenum">
              <a:rPr/>
              <a:t>5</a:t>
            </a:fld>
            <a:endParaRPr lang="ja"/>
          </a:p>
        </p:txBody>
      </p:sp>
    </p:spTree>
    <p:extLst>
      <p:ext uri="{BB962C8B-B14F-4D97-AF65-F5344CB8AC3E}">
        <p14:creationId xmlns:p14="http://schemas.microsoft.com/office/powerpoint/2010/main" val="19031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ja" b="0" i="0" u="none" baseline="0" dirty="0"/>
              <a:t>必要な経験を積んだロータリー会員であれば、どなたでもロータリーの補助金センターから申請することができます。 </a:t>
            </a:r>
          </a:p>
          <a:p>
            <a:endParaRPr lang="ja" dirty="0"/>
          </a:p>
          <a:p>
            <a:pPr algn="l" rtl="0"/>
            <a:r>
              <a:rPr lang="ja" b="0" i="0" u="none" baseline="0" dirty="0"/>
              <a:t>専門家グループのメンバーになるには、正規に活動しているロータリークラブまたはローターアクトクラブの正会員で、ロータリー財団と国際ロータリーに対する会員としての義務を果たしている人であること、七つの重点分野のいずれか、または財務監査の分野において2年間の職務経験があること、また、ラーニングセンターの特定のコースを修了していることが条件となります。 </a:t>
            </a:r>
          </a:p>
          <a:p>
            <a:endParaRPr lang="ja" dirty="0"/>
          </a:p>
          <a:p>
            <a:pPr algn="l" rtl="0"/>
            <a:r>
              <a:rPr lang="ja" b="0" i="0" u="none" baseline="0" dirty="0"/>
              <a:t>これらの要件に関してご質問はありますか。</a:t>
            </a:r>
          </a:p>
        </p:txBody>
      </p:sp>
      <p:sp>
        <p:nvSpPr>
          <p:cNvPr id="4" name="Slide Number Placeholder 3"/>
          <p:cNvSpPr>
            <a:spLocks noGrp="1"/>
          </p:cNvSpPr>
          <p:nvPr>
            <p:ph type="sldNum" sz="quarter" idx="5"/>
          </p:nvPr>
        </p:nvSpPr>
        <p:spPr/>
        <p:txBody>
          <a:bodyPr/>
          <a:lstStyle/>
          <a:p>
            <a:pPr algn="l" rtl="0"/>
            <a:fld id="{AC1EEE1D-3340-4F87-974A-267712CA6E78}" type="slidenum">
              <a:rPr/>
              <a:t>6</a:t>
            </a:fld>
            <a:endParaRPr lang="ja"/>
          </a:p>
        </p:txBody>
      </p:sp>
    </p:spTree>
    <p:extLst>
      <p:ext uri="{BB962C8B-B14F-4D97-AF65-F5344CB8AC3E}">
        <p14:creationId xmlns:p14="http://schemas.microsoft.com/office/powerpoint/2010/main" val="1873489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b="0" i="0" u="none" baseline="0" dirty="0"/>
              <a:t>専門家グループとそのメンバーは、協力活動を効率的に行うために、専門分野ごとに編成されています。  </a:t>
            </a:r>
          </a:p>
          <a:p>
            <a:endParaRPr lang="ja" dirty="0"/>
          </a:p>
          <a:p>
            <a:pPr algn="l" rtl="0"/>
            <a:r>
              <a:rPr lang="ja" b="0" i="0" u="none" baseline="0" dirty="0"/>
              <a:t>ロータリーの七つの重点分野と、財務監査の分野を合わせた八つのグループがあり、各分野で何名のメンバーがいるかが表示されています。</a:t>
            </a:r>
          </a:p>
          <a:p>
            <a:endParaRPr lang="ja" dirty="0"/>
          </a:p>
          <a:p>
            <a:pPr algn="l" rtl="0"/>
            <a:r>
              <a:rPr lang="ja" b="0" i="0" u="none" baseline="0" dirty="0"/>
              <a:t>また、それぞれに専門分野コーディネーターがいます。専門分野コーディネーターは、専門分野とプロジェクト開発において豊かな経験を持っているほか、専門家グループと財団プログラムについて熟知しています。また、財団の重点分野別担当職員、ロータリー行動グループ、各分野のその他のパートナーと連絡を取り、協力関係を強化しつつ、専門家グループメンバー間でベストプラクティスを共有します。</a:t>
            </a:r>
          </a:p>
          <a:p>
            <a:pPr algn="l" rtl="0"/>
            <a:r>
              <a:rPr lang="ja" b="0" i="0" u="none" baseline="0" dirty="0"/>
              <a:t>　</a:t>
            </a:r>
          </a:p>
          <a:p>
            <a:endParaRPr lang="ja" dirty="0"/>
          </a:p>
          <a:p>
            <a:endParaRPr lang="j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 dirty="0"/>
          </a:p>
          <a:p>
            <a:endParaRPr lang="ja" dirty="0"/>
          </a:p>
        </p:txBody>
      </p:sp>
      <p:sp>
        <p:nvSpPr>
          <p:cNvPr id="4" name="Slide Number Placeholder 3"/>
          <p:cNvSpPr>
            <a:spLocks noGrp="1"/>
          </p:cNvSpPr>
          <p:nvPr>
            <p:ph type="sldNum" sz="quarter" idx="5"/>
          </p:nvPr>
        </p:nvSpPr>
        <p:spPr/>
        <p:txBody>
          <a:bodyPr/>
          <a:lstStyle/>
          <a:p>
            <a:pPr algn="l" rtl="0"/>
            <a:fld id="{AC1EEE1D-3340-4F87-974A-267712CA6E78}" type="slidenum">
              <a:rPr/>
              <a:t>7</a:t>
            </a:fld>
            <a:endParaRPr lang="ja"/>
          </a:p>
        </p:txBody>
      </p:sp>
    </p:spTree>
    <p:extLst>
      <p:ext uri="{BB962C8B-B14F-4D97-AF65-F5344CB8AC3E}">
        <p14:creationId xmlns:p14="http://schemas.microsoft.com/office/powerpoint/2010/main" val="438141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b="0" i="0" u="none" baseline="0" dirty="0"/>
              <a:t>専門家グループメンバーはまた、この地図で示されるように七つの地域に編成されています。各地域には専門家グループ地域オーガナイザーがおり、地域内のつながりの強化と、専門家グループメンバーとクラブ、地区、地域のリーダーとの関係構築に力を入れています。</a:t>
            </a:r>
          </a:p>
          <a:p>
            <a:endParaRPr lang="ja" dirty="0"/>
          </a:p>
        </p:txBody>
      </p:sp>
      <p:sp>
        <p:nvSpPr>
          <p:cNvPr id="4" name="Slide Number Placeholder 3"/>
          <p:cNvSpPr>
            <a:spLocks noGrp="1"/>
          </p:cNvSpPr>
          <p:nvPr>
            <p:ph type="sldNum" sz="quarter" idx="5"/>
          </p:nvPr>
        </p:nvSpPr>
        <p:spPr/>
        <p:txBody>
          <a:bodyPr/>
          <a:lstStyle/>
          <a:p>
            <a:pPr algn="l" rtl="0"/>
            <a:fld id="{AC1EEE1D-3340-4F87-974A-267712CA6E78}" type="slidenum">
              <a:rPr/>
              <a:t>8</a:t>
            </a:fld>
            <a:endParaRPr lang="ja"/>
          </a:p>
        </p:txBody>
      </p:sp>
    </p:spTree>
    <p:extLst>
      <p:ext uri="{BB962C8B-B14F-4D97-AF65-F5344CB8AC3E}">
        <p14:creationId xmlns:p14="http://schemas.microsoft.com/office/powerpoint/2010/main" val="1343978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200" b="0" i="0" u="none" kern="1200" baseline="0">
                <a:solidFill>
                  <a:schemeClr val="tx1"/>
                </a:solidFill>
                <a:effectLst/>
                <a:latin typeface="BIZ UDPGothic" pitchFamily="-107" charset="0"/>
                <a:ea typeface="MS PMincho" charset="0"/>
                <a:cs typeface="MS PMincho" pitchFamily="-107" charset="-128"/>
              </a:rPr>
              <a:t>専門家グループメンバーがどのような人たちなのかを紹介したところで、その役割について説明していきます。</a:t>
            </a:r>
          </a:p>
          <a:p>
            <a:endParaRPr lang="ja"/>
          </a:p>
          <a:p>
            <a:pPr algn="l" rtl="0"/>
            <a:r>
              <a:rPr lang="ja" b="0" i="0" u="none" baseline="0"/>
              <a:t>専門家グループの主な役割は二つあります。</a:t>
            </a:r>
          </a:p>
          <a:p>
            <a:pPr marL="171450" indent="-171450" algn="l" rtl="0">
              <a:buFont typeface="Arial" panose="020B0604020202020204" pitchFamily="34" charset="0"/>
              <a:buChar char="•"/>
            </a:pPr>
            <a:r>
              <a:rPr lang="ja" b="0" i="0" u="none" baseline="0"/>
              <a:t>一つは、ロータリー補助金の評価においてロータリー財団を支援すること。  </a:t>
            </a:r>
          </a:p>
          <a:p>
            <a:pPr marL="171450" indent="-171450" algn="l" rtl="0">
              <a:buFont typeface="Arial" panose="020B0604020202020204" pitchFamily="34" charset="0"/>
              <a:buChar char="•"/>
            </a:pPr>
            <a:r>
              <a:rPr lang="ja" b="0" i="0" u="none" baseline="0"/>
              <a:t>もう一つは、ロータリー会員によるプロジェクトの計画と実施を支援することです。</a:t>
            </a:r>
          </a:p>
        </p:txBody>
      </p:sp>
      <p:sp>
        <p:nvSpPr>
          <p:cNvPr id="4" name="Slide Number Placeholder 3"/>
          <p:cNvSpPr>
            <a:spLocks noGrp="1"/>
          </p:cNvSpPr>
          <p:nvPr>
            <p:ph type="sldNum" sz="quarter" idx="5"/>
          </p:nvPr>
        </p:nvSpPr>
        <p:spPr/>
        <p:txBody>
          <a:bodyPr/>
          <a:lstStyle/>
          <a:p>
            <a:pPr algn="l" rtl="0"/>
            <a:fld id="{AC1EEE1D-3340-4F87-974A-267712CA6E78}" type="slidenum">
              <a:rPr/>
              <a:t>9</a:t>
            </a:fld>
            <a:endParaRPr lang="ja"/>
          </a:p>
        </p:txBody>
      </p:sp>
    </p:spTree>
    <p:extLst>
      <p:ext uri="{BB962C8B-B14F-4D97-AF65-F5344CB8AC3E}">
        <p14:creationId xmlns:p14="http://schemas.microsoft.com/office/powerpoint/2010/main" val="3185538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90E09-A76E-730A-A799-7AD3CDC16E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BCFB83-8A1D-F1F4-0239-69C26EE9A8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4D683C-5EA0-1FC9-8907-C93C08B1FF78}"/>
              </a:ext>
            </a:extLst>
          </p:cNvPr>
          <p:cNvSpPr>
            <a:spLocks noGrp="1"/>
          </p:cNvSpPr>
          <p:nvPr>
            <p:ph type="dt" sz="half" idx="10"/>
          </p:nvPr>
        </p:nvSpPr>
        <p:spPr/>
        <p:txBody>
          <a:bodyPr/>
          <a:lstStyle/>
          <a:p>
            <a:fld id="{89E946F6-FBFC-2642-9D7A-C17B619622BC}" type="datetimeFigureOut">
              <a:rPr lang="en-US" smtClean="0"/>
              <a:t>11-Apr-2024</a:t>
            </a:fld>
            <a:endParaRPr lang="en-US"/>
          </a:p>
        </p:txBody>
      </p:sp>
      <p:sp>
        <p:nvSpPr>
          <p:cNvPr id="5" name="Footer Placeholder 4">
            <a:extLst>
              <a:ext uri="{FF2B5EF4-FFF2-40B4-BE49-F238E27FC236}">
                <a16:creationId xmlns:a16="http://schemas.microsoft.com/office/drawing/2014/main" id="{5906ED22-5889-6A56-FB28-459BA0C22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9C4EA-5976-EDBD-8E44-C9B25FD43FA2}"/>
              </a:ext>
            </a:extLst>
          </p:cNvPr>
          <p:cNvSpPr>
            <a:spLocks noGrp="1"/>
          </p:cNvSpPr>
          <p:nvPr>
            <p:ph type="sldNum" sz="quarter" idx="12"/>
          </p:nvPr>
        </p:nvSpPr>
        <p:spPr/>
        <p:txBody>
          <a:bodyPr/>
          <a:lstStyle/>
          <a:p>
            <a:fld id="{72280EC4-931C-9241-A1B0-142045326DE0}" type="slidenum">
              <a:rPr lang="en-US" smtClean="0"/>
              <a:t>‹#›</a:t>
            </a:fld>
            <a:endParaRPr lang="en-US"/>
          </a:p>
        </p:txBody>
      </p:sp>
    </p:spTree>
    <p:extLst>
      <p:ext uri="{BB962C8B-B14F-4D97-AF65-F5344CB8AC3E}">
        <p14:creationId xmlns:p14="http://schemas.microsoft.com/office/powerpoint/2010/main" val="2887686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F536-64D5-7635-5467-41CF021D40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11398D-0256-1741-7450-CC2555FE2E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59C6A-D38E-633A-B727-B26BB19ED791}"/>
              </a:ext>
            </a:extLst>
          </p:cNvPr>
          <p:cNvSpPr>
            <a:spLocks noGrp="1"/>
          </p:cNvSpPr>
          <p:nvPr>
            <p:ph type="dt" sz="half" idx="10"/>
          </p:nvPr>
        </p:nvSpPr>
        <p:spPr/>
        <p:txBody>
          <a:bodyPr/>
          <a:lstStyle/>
          <a:p>
            <a:fld id="{89E946F6-FBFC-2642-9D7A-C17B619622BC}" type="datetimeFigureOut">
              <a:rPr lang="en-US" smtClean="0"/>
              <a:t>11-Apr-2024</a:t>
            </a:fld>
            <a:endParaRPr lang="en-US"/>
          </a:p>
        </p:txBody>
      </p:sp>
      <p:sp>
        <p:nvSpPr>
          <p:cNvPr id="5" name="Footer Placeholder 4">
            <a:extLst>
              <a:ext uri="{FF2B5EF4-FFF2-40B4-BE49-F238E27FC236}">
                <a16:creationId xmlns:a16="http://schemas.microsoft.com/office/drawing/2014/main" id="{F5AC4E5F-3E31-1CD2-F843-803D30EF4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A896F-D2CC-402D-9A12-94310009303E}"/>
              </a:ext>
            </a:extLst>
          </p:cNvPr>
          <p:cNvSpPr>
            <a:spLocks noGrp="1"/>
          </p:cNvSpPr>
          <p:nvPr>
            <p:ph type="sldNum" sz="quarter" idx="12"/>
          </p:nvPr>
        </p:nvSpPr>
        <p:spPr/>
        <p:txBody>
          <a:bodyPr/>
          <a:lstStyle/>
          <a:p>
            <a:fld id="{72280EC4-931C-9241-A1B0-142045326DE0}" type="slidenum">
              <a:rPr lang="en-US" smtClean="0"/>
              <a:t>‹#›</a:t>
            </a:fld>
            <a:endParaRPr lang="en-US"/>
          </a:p>
        </p:txBody>
      </p:sp>
    </p:spTree>
    <p:extLst>
      <p:ext uri="{BB962C8B-B14F-4D97-AF65-F5344CB8AC3E}">
        <p14:creationId xmlns:p14="http://schemas.microsoft.com/office/powerpoint/2010/main" val="66020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673E0E-441A-8F6B-A3C5-6540628BD6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FD7A65-2F0E-436A-6949-AD560AB077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61EF2-730C-F59E-9AE0-AE06898C405D}"/>
              </a:ext>
            </a:extLst>
          </p:cNvPr>
          <p:cNvSpPr>
            <a:spLocks noGrp="1"/>
          </p:cNvSpPr>
          <p:nvPr>
            <p:ph type="dt" sz="half" idx="10"/>
          </p:nvPr>
        </p:nvSpPr>
        <p:spPr/>
        <p:txBody>
          <a:bodyPr/>
          <a:lstStyle/>
          <a:p>
            <a:fld id="{89E946F6-FBFC-2642-9D7A-C17B619622BC}" type="datetimeFigureOut">
              <a:rPr lang="en-US" smtClean="0"/>
              <a:t>11-Apr-2024</a:t>
            </a:fld>
            <a:endParaRPr lang="en-US"/>
          </a:p>
        </p:txBody>
      </p:sp>
      <p:sp>
        <p:nvSpPr>
          <p:cNvPr id="5" name="Footer Placeholder 4">
            <a:extLst>
              <a:ext uri="{FF2B5EF4-FFF2-40B4-BE49-F238E27FC236}">
                <a16:creationId xmlns:a16="http://schemas.microsoft.com/office/drawing/2014/main" id="{0F4E83BE-9CAE-6373-5572-F9CF9EA24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42D1EB-20A6-3352-2EE8-2EF2DBCBC448}"/>
              </a:ext>
            </a:extLst>
          </p:cNvPr>
          <p:cNvSpPr>
            <a:spLocks noGrp="1"/>
          </p:cNvSpPr>
          <p:nvPr>
            <p:ph type="sldNum" sz="quarter" idx="12"/>
          </p:nvPr>
        </p:nvSpPr>
        <p:spPr/>
        <p:txBody>
          <a:bodyPr/>
          <a:lstStyle/>
          <a:p>
            <a:fld id="{72280EC4-931C-9241-A1B0-142045326DE0}" type="slidenum">
              <a:rPr lang="en-US" smtClean="0"/>
              <a:t>‹#›</a:t>
            </a:fld>
            <a:endParaRPr lang="en-US"/>
          </a:p>
        </p:txBody>
      </p:sp>
    </p:spTree>
    <p:extLst>
      <p:ext uri="{BB962C8B-B14F-4D97-AF65-F5344CB8AC3E}">
        <p14:creationId xmlns:p14="http://schemas.microsoft.com/office/powerpoint/2010/main" val="3546556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F8120A-952E-FA5C-AD31-AA8C40DBB3AA}"/>
              </a:ext>
            </a:extLst>
          </p:cNvPr>
          <p:cNvSpPr>
            <a:spLocks noGrp="1"/>
          </p:cNvSpPr>
          <p:nvPr>
            <p:ph type="dt" sz="half" idx="10"/>
          </p:nvPr>
        </p:nvSpPr>
        <p:spPr/>
        <p:txBody>
          <a:bodyPr/>
          <a:lstStyle/>
          <a:p>
            <a:fld id="{89E946F6-FBFC-2642-9D7A-C17B619622BC}" type="datetimeFigureOut">
              <a:rPr lang="en-US" smtClean="0"/>
              <a:t>11-Apr-2024</a:t>
            </a:fld>
            <a:endParaRPr lang="en-US"/>
          </a:p>
        </p:txBody>
      </p:sp>
      <p:sp>
        <p:nvSpPr>
          <p:cNvPr id="3" name="Footer Placeholder 2">
            <a:extLst>
              <a:ext uri="{FF2B5EF4-FFF2-40B4-BE49-F238E27FC236}">
                <a16:creationId xmlns:a16="http://schemas.microsoft.com/office/drawing/2014/main" id="{5496BB20-6178-19CF-6189-00F7119F79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7D99DE-E230-95AF-B09A-60B2915B69FA}"/>
              </a:ext>
            </a:extLst>
          </p:cNvPr>
          <p:cNvSpPr>
            <a:spLocks noGrp="1"/>
          </p:cNvSpPr>
          <p:nvPr>
            <p:ph type="sldNum" sz="quarter" idx="12"/>
          </p:nvPr>
        </p:nvSpPr>
        <p:spPr/>
        <p:txBody>
          <a:bodyPr/>
          <a:lstStyle/>
          <a:p>
            <a:fld id="{72280EC4-931C-9241-A1B0-142045326DE0}" type="slidenum">
              <a:rPr lang="en-US" smtClean="0"/>
              <a:t>‹#›</a:t>
            </a:fld>
            <a:endParaRPr lang="en-US"/>
          </a:p>
        </p:txBody>
      </p:sp>
    </p:spTree>
    <p:extLst>
      <p:ext uri="{BB962C8B-B14F-4D97-AF65-F5344CB8AC3E}">
        <p14:creationId xmlns:p14="http://schemas.microsoft.com/office/powerpoint/2010/main" val="977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DCE8-33D6-7627-B9C9-90DB11652C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DD0AD5-631C-1EB6-95E7-CECCB1C135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C74C0-8485-A08B-8776-86451849BA03}"/>
              </a:ext>
            </a:extLst>
          </p:cNvPr>
          <p:cNvSpPr>
            <a:spLocks noGrp="1"/>
          </p:cNvSpPr>
          <p:nvPr>
            <p:ph type="dt" sz="half" idx="10"/>
          </p:nvPr>
        </p:nvSpPr>
        <p:spPr/>
        <p:txBody>
          <a:bodyPr/>
          <a:lstStyle/>
          <a:p>
            <a:fld id="{89E946F6-FBFC-2642-9D7A-C17B619622BC}" type="datetimeFigureOut">
              <a:rPr lang="en-US" smtClean="0"/>
              <a:t>11-Apr-2024</a:t>
            </a:fld>
            <a:endParaRPr lang="en-US"/>
          </a:p>
        </p:txBody>
      </p:sp>
      <p:sp>
        <p:nvSpPr>
          <p:cNvPr id="5" name="Footer Placeholder 4">
            <a:extLst>
              <a:ext uri="{FF2B5EF4-FFF2-40B4-BE49-F238E27FC236}">
                <a16:creationId xmlns:a16="http://schemas.microsoft.com/office/drawing/2014/main" id="{2140B4BA-F7DD-57D8-E0DE-33E08BB117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7DB8F-195A-D7EF-26F1-2D0E2CDB7B18}"/>
              </a:ext>
            </a:extLst>
          </p:cNvPr>
          <p:cNvSpPr>
            <a:spLocks noGrp="1"/>
          </p:cNvSpPr>
          <p:nvPr>
            <p:ph type="sldNum" sz="quarter" idx="12"/>
          </p:nvPr>
        </p:nvSpPr>
        <p:spPr/>
        <p:txBody>
          <a:bodyPr/>
          <a:lstStyle/>
          <a:p>
            <a:fld id="{72280EC4-931C-9241-A1B0-142045326DE0}" type="slidenum">
              <a:rPr lang="en-US" smtClean="0"/>
              <a:t>‹#›</a:t>
            </a:fld>
            <a:endParaRPr lang="en-US"/>
          </a:p>
        </p:txBody>
      </p:sp>
    </p:spTree>
    <p:extLst>
      <p:ext uri="{BB962C8B-B14F-4D97-AF65-F5344CB8AC3E}">
        <p14:creationId xmlns:p14="http://schemas.microsoft.com/office/powerpoint/2010/main" val="3879214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A3F8-450F-1B08-A49C-74342A6EFF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A6DE3E-CA2D-32E9-86EB-85C64DEEC4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5FC33B-59A4-A779-B359-960F3CD98068}"/>
              </a:ext>
            </a:extLst>
          </p:cNvPr>
          <p:cNvSpPr>
            <a:spLocks noGrp="1"/>
          </p:cNvSpPr>
          <p:nvPr>
            <p:ph type="dt" sz="half" idx="10"/>
          </p:nvPr>
        </p:nvSpPr>
        <p:spPr/>
        <p:txBody>
          <a:bodyPr/>
          <a:lstStyle/>
          <a:p>
            <a:fld id="{89E946F6-FBFC-2642-9D7A-C17B619622BC}" type="datetimeFigureOut">
              <a:rPr lang="en-US" smtClean="0"/>
              <a:t>11-Apr-2024</a:t>
            </a:fld>
            <a:endParaRPr lang="en-US"/>
          </a:p>
        </p:txBody>
      </p:sp>
      <p:sp>
        <p:nvSpPr>
          <p:cNvPr id="5" name="Footer Placeholder 4">
            <a:extLst>
              <a:ext uri="{FF2B5EF4-FFF2-40B4-BE49-F238E27FC236}">
                <a16:creationId xmlns:a16="http://schemas.microsoft.com/office/drawing/2014/main" id="{64298A59-1346-BD57-A42B-F4CBC5E70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A0014-E539-B925-61D2-11FC04628469}"/>
              </a:ext>
            </a:extLst>
          </p:cNvPr>
          <p:cNvSpPr>
            <a:spLocks noGrp="1"/>
          </p:cNvSpPr>
          <p:nvPr>
            <p:ph type="sldNum" sz="quarter" idx="12"/>
          </p:nvPr>
        </p:nvSpPr>
        <p:spPr/>
        <p:txBody>
          <a:bodyPr/>
          <a:lstStyle/>
          <a:p>
            <a:fld id="{72280EC4-931C-9241-A1B0-142045326DE0}" type="slidenum">
              <a:rPr lang="en-US" smtClean="0"/>
              <a:t>‹#›</a:t>
            </a:fld>
            <a:endParaRPr lang="en-US"/>
          </a:p>
        </p:txBody>
      </p:sp>
    </p:spTree>
    <p:extLst>
      <p:ext uri="{BB962C8B-B14F-4D97-AF65-F5344CB8AC3E}">
        <p14:creationId xmlns:p14="http://schemas.microsoft.com/office/powerpoint/2010/main" val="186359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0F3A-FF10-BAB2-B39E-CC1EA79D52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17A880-E5E3-6F14-DB8F-1208987F69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E91024-E75B-158E-4786-5CFA7FC1ED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325D1D-1D36-E67F-63DB-E7D8688C601A}"/>
              </a:ext>
            </a:extLst>
          </p:cNvPr>
          <p:cNvSpPr>
            <a:spLocks noGrp="1"/>
          </p:cNvSpPr>
          <p:nvPr>
            <p:ph type="dt" sz="half" idx="10"/>
          </p:nvPr>
        </p:nvSpPr>
        <p:spPr/>
        <p:txBody>
          <a:bodyPr/>
          <a:lstStyle/>
          <a:p>
            <a:fld id="{89E946F6-FBFC-2642-9D7A-C17B619622BC}" type="datetimeFigureOut">
              <a:rPr lang="en-US" smtClean="0"/>
              <a:t>11-Apr-2024</a:t>
            </a:fld>
            <a:endParaRPr lang="en-US"/>
          </a:p>
        </p:txBody>
      </p:sp>
      <p:sp>
        <p:nvSpPr>
          <p:cNvPr id="6" name="Footer Placeholder 5">
            <a:extLst>
              <a:ext uri="{FF2B5EF4-FFF2-40B4-BE49-F238E27FC236}">
                <a16:creationId xmlns:a16="http://schemas.microsoft.com/office/drawing/2014/main" id="{8FBD5140-E9C1-38CE-EB83-9DD65D8BB8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E1C24F-7C6C-5F58-CF98-F6D518512342}"/>
              </a:ext>
            </a:extLst>
          </p:cNvPr>
          <p:cNvSpPr>
            <a:spLocks noGrp="1"/>
          </p:cNvSpPr>
          <p:nvPr>
            <p:ph type="sldNum" sz="quarter" idx="12"/>
          </p:nvPr>
        </p:nvSpPr>
        <p:spPr/>
        <p:txBody>
          <a:bodyPr/>
          <a:lstStyle/>
          <a:p>
            <a:fld id="{72280EC4-931C-9241-A1B0-142045326DE0}" type="slidenum">
              <a:rPr lang="en-US" smtClean="0"/>
              <a:t>‹#›</a:t>
            </a:fld>
            <a:endParaRPr lang="en-US"/>
          </a:p>
        </p:txBody>
      </p:sp>
    </p:spTree>
    <p:extLst>
      <p:ext uri="{BB962C8B-B14F-4D97-AF65-F5344CB8AC3E}">
        <p14:creationId xmlns:p14="http://schemas.microsoft.com/office/powerpoint/2010/main" val="81122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B22D-06F4-0FC4-EDA3-3738C1F699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4F0C2B-DF59-D4C0-13A6-56A9C4FD96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43AAB3-CFB1-B89C-0EA9-3649A53E46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F76C8F-6D68-A4FF-FBCD-8385C927C5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9E53EE-CD4C-44E7-9983-EAB4770592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2800A9-D459-81D8-2629-FDBCF2F28EF7}"/>
              </a:ext>
            </a:extLst>
          </p:cNvPr>
          <p:cNvSpPr>
            <a:spLocks noGrp="1"/>
          </p:cNvSpPr>
          <p:nvPr>
            <p:ph type="dt" sz="half" idx="10"/>
          </p:nvPr>
        </p:nvSpPr>
        <p:spPr/>
        <p:txBody>
          <a:bodyPr/>
          <a:lstStyle/>
          <a:p>
            <a:fld id="{89E946F6-FBFC-2642-9D7A-C17B619622BC}" type="datetimeFigureOut">
              <a:rPr lang="en-US" smtClean="0"/>
              <a:t>11-Apr-2024</a:t>
            </a:fld>
            <a:endParaRPr lang="en-US"/>
          </a:p>
        </p:txBody>
      </p:sp>
      <p:sp>
        <p:nvSpPr>
          <p:cNvPr id="8" name="Footer Placeholder 7">
            <a:extLst>
              <a:ext uri="{FF2B5EF4-FFF2-40B4-BE49-F238E27FC236}">
                <a16:creationId xmlns:a16="http://schemas.microsoft.com/office/drawing/2014/main" id="{3506B265-E920-CA7D-D4F0-098B2F93EE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282C54-E4F2-EFC3-D59F-BC6AC9A71B6C}"/>
              </a:ext>
            </a:extLst>
          </p:cNvPr>
          <p:cNvSpPr>
            <a:spLocks noGrp="1"/>
          </p:cNvSpPr>
          <p:nvPr>
            <p:ph type="sldNum" sz="quarter" idx="12"/>
          </p:nvPr>
        </p:nvSpPr>
        <p:spPr/>
        <p:txBody>
          <a:bodyPr/>
          <a:lstStyle/>
          <a:p>
            <a:fld id="{72280EC4-931C-9241-A1B0-142045326DE0}" type="slidenum">
              <a:rPr lang="en-US" smtClean="0"/>
              <a:t>‹#›</a:t>
            </a:fld>
            <a:endParaRPr lang="en-US"/>
          </a:p>
        </p:txBody>
      </p:sp>
    </p:spTree>
    <p:extLst>
      <p:ext uri="{BB962C8B-B14F-4D97-AF65-F5344CB8AC3E}">
        <p14:creationId xmlns:p14="http://schemas.microsoft.com/office/powerpoint/2010/main" val="207560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C65A8-1291-B42A-6F12-E3D9A48E09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E655A3-19A7-3007-38A0-7FA1A14FE3A2}"/>
              </a:ext>
            </a:extLst>
          </p:cNvPr>
          <p:cNvSpPr>
            <a:spLocks noGrp="1"/>
          </p:cNvSpPr>
          <p:nvPr>
            <p:ph type="dt" sz="half" idx="10"/>
          </p:nvPr>
        </p:nvSpPr>
        <p:spPr/>
        <p:txBody>
          <a:bodyPr/>
          <a:lstStyle/>
          <a:p>
            <a:fld id="{89E946F6-FBFC-2642-9D7A-C17B619622BC}" type="datetimeFigureOut">
              <a:rPr lang="en-US" smtClean="0"/>
              <a:t>11-Apr-2024</a:t>
            </a:fld>
            <a:endParaRPr lang="en-US"/>
          </a:p>
        </p:txBody>
      </p:sp>
      <p:sp>
        <p:nvSpPr>
          <p:cNvPr id="4" name="Footer Placeholder 3">
            <a:extLst>
              <a:ext uri="{FF2B5EF4-FFF2-40B4-BE49-F238E27FC236}">
                <a16:creationId xmlns:a16="http://schemas.microsoft.com/office/drawing/2014/main" id="{D076FDA0-EE44-D4C1-3389-6E9B8A783A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204AF8-E016-060D-6DA4-A089A857B0EE}"/>
              </a:ext>
            </a:extLst>
          </p:cNvPr>
          <p:cNvSpPr>
            <a:spLocks noGrp="1"/>
          </p:cNvSpPr>
          <p:nvPr>
            <p:ph type="sldNum" sz="quarter" idx="12"/>
          </p:nvPr>
        </p:nvSpPr>
        <p:spPr/>
        <p:txBody>
          <a:bodyPr/>
          <a:lstStyle/>
          <a:p>
            <a:fld id="{72280EC4-931C-9241-A1B0-142045326DE0}" type="slidenum">
              <a:rPr lang="en-US" smtClean="0"/>
              <a:t>‹#›</a:t>
            </a:fld>
            <a:endParaRPr lang="en-US"/>
          </a:p>
        </p:txBody>
      </p:sp>
    </p:spTree>
    <p:extLst>
      <p:ext uri="{BB962C8B-B14F-4D97-AF65-F5344CB8AC3E}">
        <p14:creationId xmlns:p14="http://schemas.microsoft.com/office/powerpoint/2010/main" val="1939399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F8120A-952E-FA5C-AD31-AA8C40DBB3AA}"/>
              </a:ext>
            </a:extLst>
          </p:cNvPr>
          <p:cNvSpPr>
            <a:spLocks noGrp="1"/>
          </p:cNvSpPr>
          <p:nvPr>
            <p:ph type="dt" sz="half" idx="10"/>
          </p:nvPr>
        </p:nvSpPr>
        <p:spPr/>
        <p:txBody>
          <a:bodyPr/>
          <a:lstStyle/>
          <a:p>
            <a:fld id="{89E946F6-FBFC-2642-9D7A-C17B619622BC}" type="datetimeFigureOut">
              <a:rPr lang="en-US" smtClean="0"/>
              <a:t>11-Apr-2024</a:t>
            </a:fld>
            <a:endParaRPr lang="en-US"/>
          </a:p>
        </p:txBody>
      </p:sp>
      <p:sp>
        <p:nvSpPr>
          <p:cNvPr id="3" name="Footer Placeholder 2">
            <a:extLst>
              <a:ext uri="{FF2B5EF4-FFF2-40B4-BE49-F238E27FC236}">
                <a16:creationId xmlns:a16="http://schemas.microsoft.com/office/drawing/2014/main" id="{5496BB20-6178-19CF-6189-00F7119F79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7D99DE-E230-95AF-B09A-60B2915B69FA}"/>
              </a:ext>
            </a:extLst>
          </p:cNvPr>
          <p:cNvSpPr>
            <a:spLocks noGrp="1"/>
          </p:cNvSpPr>
          <p:nvPr>
            <p:ph type="sldNum" sz="quarter" idx="12"/>
          </p:nvPr>
        </p:nvSpPr>
        <p:spPr/>
        <p:txBody>
          <a:bodyPr/>
          <a:lstStyle/>
          <a:p>
            <a:fld id="{72280EC4-931C-9241-A1B0-142045326DE0}" type="slidenum">
              <a:rPr lang="en-US" smtClean="0"/>
              <a:t>‹#›</a:t>
            </a:fld>
            <a:endParaRPr lang="en-US"/>
          </a:p>
        </p:txBody>
      </p:sp>
    </p:spTree>
    <p:extLst>
      <p:ext uri="{BB962C8B-B14F-4D97-AF65-F5344CB8AC3E}">
        <p14:creationId xmlns:p14="http://schemas.microsoft.com/office/powerpoint/2010/main" val="9770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A3F84-9754-2CC6-0932-3ECE90C2C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D16E09-6D2F-3E6D-73C2-C75C5EAD3F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42CE40-CF84-0E22-5E9F-BCB6AFEEC0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A93E27-27F2-B3CF-BFB4-382331EF656E}"/>
              </a:ext>
            </a:extLst>
          </p:cNvPr>
          <p:cNvSpPr>
            <a:spLocks noGrp="1"/>
          </p:cNvSpPr>
          <p:nvPr>
            <p:ph type="dt" sz="half" idx="10"/>
          </p:nvPr>
        </p:nvSpPr>
        <p:spPr/>
        <p:txBody>
          <a:bodyPr/>
          <a:lstStyle/>
          <a:p>
            <a:fld id="{89E946F6-FBFC-2642-9D7A-C17B619622BC}" type="datetimeFigureOut">
              <a:rPr lang="en-US" smtClean="0"/>
              <a:t>11-Apr-2024</a:t>
            </a:fld>
            <a:endParaRPr lang="en-US"/>
          </a:p>
        </p:txBody>
      </p:sp>
      <p:sp>
        <p:nvSpPr>
          <p:cNvPr id="6" name="Footer Placeholder 5">
            <a:extLst>
              <a:ext uri="{FF2B5EF4-FFF2-40B4-BE49-F238E27FC236}">
                <a16:creationId xmlns:a16="http://schemas.microsoft.com/office/drawing/2014/main" id="{295BC5DE-C548-4265-C064-EDC80B005C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9E5BB-C601-2E2A-91B2-A16C92ED6A70}"/>
              </a:ext>
            </a:extLst>
          </p:cNvPr>
          <p:cNvSpPr>
            <a:spLocks noGrp="1"/>
          </p:cNvSpPr>
          <p:nvPr>
            <p:ph type="sldNum" sz="quarter" idx="12"/>
          </p:nvPr>
        </p:nvSpPr>
        <p:spPr/>
        <p:txBody>
          <a:bodyPr/>
          <a:lstStyle/>
          <a:p>
            <a:fld id="{72280EC4-931C-9241-A1B0-142045326DE0}" type="slidenum">
              <a:rPr lang="en-US" smtClean="0"/>
              <a:t>‹#›</a:t>
            </a:fld>
            <a:endParaRPr lang="en-US"/>
          </a:p>
        </p:txBody>
      </p:sp>
    </p:spTree>
    <p:extLst>
      <p:ext uri="{BB962C8B-B14F-4D97-AF65-F5344CB8AC3E}">
        <p14:creationId xmlns:p14="http://schemas.microsoft.com/office/powerpoint/2010/main" val="247315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1922-DF8E-B3B3-F6EA-4D5A38B44E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04AB20-412C-F939-2141-EF05E065A8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1E46B4-DD75-0249-EDBD-372639E33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7B8561-4BA8-F354-0E98-D7321A4A5F97}"/>
              </a:ext>
            </a:extLst>
          </p:cNvPr>
          <p:cNvSpPr>
            <a:spLocks noGrp="1"/>
          </p:cNvSpPr>
          <p:nvPr>
            <p:ph type="dt" sz="half" idx="10"/>
          </p:nvPr>
        </p:nvSpPr>
        <p:spPr/>
        <p:txBody>
          <a:bodyPr/>
          <a:lstStyle/>
          <a:p>
            <a:fld id="{89E946F6-FBFC-2642-9D7A-C17B619622BC}" type="datetimeFigureOut">
              <a:rPr lang="en-US" smtClean="0"/>
              <a:t>11-Apr-2024</a:t>
            </a:fld>
            <a:endParaRPr lang="en-US"/>
          </a:p>
        </p:txBody>
      </p:sp>
      <p:sp>
        <p:nvSpPr>
          <p:cNvPr id="6" name="Footer Placeholder 5">
            <a:extLst>
              <a:ext uri="{FF2B5EF4-FFF2-40B4-BE49-F238E27FC236}">
                <a16:creationId xmlns:a16="http://schemas.microsoft.com/office/drawing/2014/main" id="{8E367EDA-ADBC-68D4-1735-29E832450C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84A35-49BE-8CA0-5850-1F8734FC0710}"/>
              </a:ext>
            </a:extLst>
          </p:cNvPr>
          <p:cNvSpPr>
            <a:spLocks noGrp="1"/>
          </p:cNvSpPr>
          <p:nvPr>
            <p:ph type="sldNum" sz="quarter" idx="12"/>
          </p:nvPr>
        </p:nvSpPr>
        <p:spPr/>
        <p:txBody>
          <a:bodyPr/>
          <a:lstStyle/>
          <a:p>
            <a:fld id="{72280EC4-931C-9241-A1B0-142045326DE0}" type="slidenum">
              <a:rPr lang="en-US" smtClean="0"/>
              <a:t>‹#›</a:t>
            </a:fld>
            <a:endParaRPr lang="en-US"/>
          </a:p>
        </p:txBody>
      </p:sp>
    </p:spTree>
    <p:extLst>
      <p:ext uri="{BB962C8B-B14F-4D97-AF65-F5344CB8AC3E}">
        <p14:creationId xmlns:p14="http://schemas.microsoft.com/office/powerpoint/2010/main" val="206215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56CB62-30F9-3DED-4BEC-33EF1D56F8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B5877D-68DC-4CAA-093B-05DDD6F04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FDF3B-6805-7F81-4BC0-54F314890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946F6-FBFC-2642-9D7A-C17B619622BC}" type="datetimeFigureOut">
              <a:rPr lang="en-US" smtClean="0"/>
              <a:t>11-Apr-2024</a:t>
            </a:fld>
            <a:endParaRPr lang="en-US"/>
          </a:p>
        </p:txBody>
      </p:sp>
      <p:sp>
        <p:nvSpPr>
          <p:cNvPr id="5" name="Footer Placeholder 4">
            <a:extLst>
              <a:ext uri="{FF2B5EF4-FFF2-40B4-BE49-F238E27FC236}">
                <a16:creationId xmlns:a16="http://schemas.microsoft.com/office/drawing/2014/main" id="{A090B86C-9A96-CBFE-7FF8-905A3FDCB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F6B371-56A2-15BC-B7C4-9798DDF420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80EC4-931C-9241-A1B0-142045326DE0}" type="slidenum">
              <a:rPr lang="en-US" smtClean="0"/>
              <a:t>‹#›</a:t>
            </a:fld>
            <a:endParaRPr lang="en-US"/>
          </a:p>
        </p:txBody>
      </p:sp>
    </p:spTree>
    <p:extLst>
      <p:ext uri="{BB962C8B-B14F-4D97-AF65-F5344CB8AC3E}">
        <p14:creationId xmlns:p14="http://schemas.microsoft.com/office/powerpoint/2010/main" val="872968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S PMincho"/>
          <a:ea typeface="MS PMincho"/>
          <a:cs typeface="MS PMincho"/>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p:bodyStyle>
    <p:otherStyle>
      <a:defPPr>
        <a:defRPr lang="en-US"/>
      </a:defPPr>
      <a:lvl1pPr marL="0" algn="l" defTabSz="914400" rtl="0" eaLnBrk="1" latinLnBrk="0" hangingPunct="1">
        <a:defRPr sz="1800" kern="1200">
          <a:solidFill>
            <a:schemeClr val="tx1"/>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56CB62-30F9-3DED-4BEC-33EF1D56F8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B5877D-68DC-4CAA-093B-05DDD6F04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FDF3B-6805-7F81-4BC0-54F314890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946F6-FBFC-2642-9D7A-C17B619622BC}" type="datetimeFigureOut">
              <a:rPr lang="en-US" smtClean="0"/>
              <a:t>11-Apr-2024</a:t>
            </a:fld>
            <a:endParaRPr lang="en-US"/>
          </a:p>
        </p:txBody>
      </p:sp>
      <p:sp>
        <p:nvSpPr>
          <p:cNvPr id="5" name="Footer Placeholder 4">
            <a:extLst>
              <a:ext uri="{FF2B5EF4-FFF2-40B4-BE49-F238E27FC236}">
                <a16:creationId xmlns:a16="http://schemas.microsoft.com/office/drawing/2014/main" id="{A090B86C-9A96-CBFE-7FF8-905A3FDCB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F6B371-56A2-15BC-B7C4-9798DDF420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80EC4-931C-9241-A1B0-142045326DE0}" type="slidenum">
              <a:rPr lang="en-US" smtClean="0"/>
              <a:t>‹#›</a:t>
            </a:fld>
            <a:endParaRPr lang="en-US"/>
          </a:p>
        </p:txBody>
      </p:sp>
    </p:spTree>
    <p:extLst>
      <p:ext uri="{BB962C8B-B14F-4D97-AF65-F5344CB8AC3E}">
        <p14:creationId xmlns:p14="http://schemas.microsoft.com/office/powerpoint/2010/main" val="87296806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S PMincho"/>
          <a:ea typeface="MS PMincho"/>
          <a:cs typeface="MS PMincho"/>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p:bodyStyle>
    <p:otherStyle>
      <a:defPPr>
        <a:defRPr lang="en-US"/>
      </a:defPPr>
      <a:lvl1pPr marL="0" algn="l" defTabSz="914400" rtl="0" eaLnBrk="1" latinLnBrk="0" hangingPunct="1">
        <a:defRPr sz="1800" kern="1200">
          <a:solidFill>
            <a:schemeClr val="tx1"/>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5.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3.xml"/><Relationship Id="rId7" Type="http://schemas.openxmlformats.org/officeDocument/2006/relationships/diagramQuickStyle" Target="../diagrams/quickStyle1.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jpe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18.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hyperlink" Target="https://my-cms.rotary.org/en/document/cadre-technical-advisers-technical-coordinators" TargetMode="External"/><Relationship Id="rId5" Type="http://schemas.openxmlformats.org/officeDocument/2006/relationships/hyperlink" Target="mailto:cadre@rotary.org" TargetMode="Externa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rotary365.sharepoint.com/:v:/r/sites/TMOG-TRFCadre/Shared%20Documents/General/Cadre%20Promotional%20Materials/Cadre%20Video/Japanese%20(JA)%20%E6%97%A5%E6%9C%AC%E8%AA%9E%20-%20Cadre%20Video.mp4?csf=1&amp;web=1&amp;e=mGj65G" TargetMode="External"/><Relationship Id="rId1" Type="http://schemas.openxmlformats.org/officeDocument/2006/relationships/tags" Target="../tags/tag5.xml"/><Relationship Id="rId5" Type="http://schemas.openxmlformats.org/officeDocument/2006/relationships/image" Target="../media/image5.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yellow and blue rectangle with white text&#10;&#10;Description automatically generated">
            <a:extLst>
              <a:ext uri="{FF2B5EF4-FFF2-40B4-BE49-F238E27FC236}">
                <a16:creationId xmlns:a16="http://schemas.microsoft.com/office/drawing/2014/main" id="{87A93F00-F509-889F-26A8-43E13AD8AE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33672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yellow and blue rectangle with icons&#10;&#10;Description automatically generated">
            <a:extLst>
              <a:ext uri="{FF2B5EF4-FFF2-40B4-BE49-F238E27FC236}">
                <a16:creationId xmlns:a16="http://schemas.microsoft.com/office/drawing/2014/main" id="{6B1EAE35-7A93-0C51-517E-50312A47C2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D3D7BA-93EB-F5A6-4D31-E951FEA2B3CD}"/>
              </a:ext>
            </a:extLst>
          </p:cNvPr>
          <p:cNvSpPr txBox="1"/>
          <p:nvPr/>
        </p:nvSpPr>
        <p:spPr>
          <a:xfrm>
            <a:off x="2001078" y="2289439"/>
            <a:ext cx="10082065" cy="2092881"/>
          </a:xfrm>
          <a:prstGeom prst="rect">
            <a:avLst/>
          </a:prstGeom>
          <a:noFill/>
        </p:spPr>
        <p:txBody>
          <a:bodyPr wrap="square">
            <a:spAutoFit/>
          </a:bodyPr>
          <a:lstStyle/>
          <a:p>
            <a:pPr algn="l" rtl="0"/>
            <a:r>
              <a:rPr lang="ja" sz="6500" b="0" i="0" u="none" baseline="0" dirty="0">
                <a:latin typeface="MS PGothic" panose="020B0600070205080204" pitchFamily="34" charset="-128"/>
                <a:ea typeface="MS PGothic" panose="020B0600070205080204" pitchFamily="34" charset="-128"/>
                <a:cs typeface="MS PMincho" panose="020B0306030504020204" pitchFamily="34" charset="0"/>
              </a:rPr>
              <a:t>専門家グループメンバーと協力したことはありますか？</a:t>
            </a:r>
            <a:endParaRPr lang="ja" altLang="en-US" sz="6500" b="1" dirty="0">
              <a:solidFill>
                <a:srgbClr val="00ACBA"/>
              </a:solidFill>
              <a:latin typeface="MS PGothic" panose="020B0600070205080204" pitchFamily="34" charset="-128"/>
              <a:ea typeface="MS PGothic" panose="020B0600070205080204" pitchFamily="34" charset="-128"/>
              <a:cs typeface="MS PMincho" panose="020B0306030504020204" pitchFamily="34" charset="0"/>
            </a:endParaRPr>
          </a:p>
        </p:txBody>
      </p:sp>
    </p:spTree>
    <p:custDataLst>
      <p:tags r:id="rId1"/>
    </p:custDataLst>
    <p:extLst>
      <p:ext uri="{BB962C8B-B14F-4D97-AF65-F5344CB8AC3E}">
        <p14:creationId xmlns:p14="http://schemas.microsoft.com/office/powerpoint/2010/main" val="2712559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and blue rectangle&#10;&#10;Description automatically generated with low confidence">
            <a:extLst>
              <a:ext uri="{FF2B5EF4-FFF2-40B4-BE49-F238E27FC236}">
                <a16:creationId xmlns:a16="http://schemas.microsoft.com/office/drawing/2014/main" id="{117E59E9-C9C3-1610-C346-3977AD67C378}"/>
              </a:ext>
            </a:extLst>
          </p:cNvPr>
          <p:cNvPicPr>
            <a:picLocks noChangeAspect="1"/>
          </p:cNvPicPr>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995B56-5D48-A14D-7F90-F0FDAABB8A15}"/>
              </a:ext>
            </a:extLst>
          </p:cNvPr>
          <p:cNvSpPr txBox="1"/>
          <p:nvPr/>
        </p:nvSpPr>
        <p:spPr>
          <a:xfrm>
            <a:off x="2353253" y="453195"/>
            <a:ext cx="6574842" cy="707886"/>
          </a:xfrm>
          <a:prstGeom prst="rect">
            <a:avLst/>
          </a:prstGeom>
          <a:noFill/>
        </p:spPr>
        <p:txBody>
          <a:bodyPr wrap="square" rtlCol="0">
            <a:spAutoFit/>
          </a:bodyPr>
          <a:lstStyle/>
          <a:p>
            <a:pPr algn="l" rtl="0"/>
            <a:r>
              <a:rPr lang="ja" sz="4000" b="0" i="0" u="none" baseline="0" dirty="0">
                <a:latin typeface="MS PGothic" panose="020B0600070205080204" pitchFamily="34" charset="-128"/>
                <a:ea typeface="MS PGothic" panose="020B0600070205080204" pitchFamily="34" charset="-128"/>
                <a:cs typeface="MS PMincho" panose="020B0306030504020204" pitchFamily="34" charset="0"/>
              </a:rPr>
              <a:t>専門家グループの役割：評価</a:t>
            </a:r>
          </a:p>
        </p:txBody>
      </p:sp>
      <p:pic>
        <p:nvPicPr>
          <p:cNvPr id="7" name="Picture Placeholder 3">
            <a:extLst>
              <a:ext uri="{FF2B5EF4-FFF2-40B4-BE49-F238E27FC236}">
                <a16:creationId xmlns:a16="http://schemas.microsoft.com/office/drawing/2014/main" id="{42D9A2EA-65F7-D253-185D-B5B03DEBA96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298731" y="1142680"/>
            <a:ext cx="4913179" cy="571532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pic>
      <p:sp>
        <p:nvSpPr>
          <p:cNvPr id="9" name="TextBox 8">
            <a:extLst>
              <a:ext uri="{FF2B5EF4-FFF2-40B4-BE49-F238E27FC236}">
                <a16:creationId xmlns:a16="http://schemas.microsoft.com/office/drawing/2014/main" id="{77F17AC8-8C10-D6D5-AB94-A6CDAFE47CE8}"/>
              </a:ext>
            </a:extLst>
          </p:cNvPr>
          <p:cNvSpPr txBox="1"/>
          <p:nvPr/>
        </p:nvSpPr>
        <p:spPr>
          <a:xfrm>
            <a:off x="1429857" y="2169537"/>
            <a:ext cx="5176216" cy="4319131"/>
          </a:xfrm>
          <a:prstGeom prst="rect">
            <a:avLst/>
          </a:prstGeom>
          <a:noFill/>
        </p:spPr>
        <p:txBody>
          <a:bodyPr wrap="square">
            <a:spAutoFit/>
          </a:bodyPr>
          <a:lstStyle/>
          <a:p>
            <a:pPr algn="l" rtl="0">
              <a:spcAft>
                <a:spcPts val="400"/>
              </a:spcAft>
            </a:pPr>
            <a:r>
              <a:rPr lang="ja" sz="2600" b="0" i="0" u="none" baseline="0" dirty="0">
                <a:latin typeface="MS PGothic" panose="020B0600070205080204" pitchFamily="34" charset="-128"/>
                <a:ea typeface="MS PGothic" panose="020B0600070205080204" pitchFamily="34" charset="-128"/>
                <a:cs typeface="MS PMincho" panose="020B0306030504020204" pitchFamily="34" charset="0"/>
              </a:rPr>
              <a:t>ロータリー財団による評価を援助</a:t>
            </a:r>
          </a:p>
          <a:p>
            <a:pPr marL="342900" indent="-342900" algn="l" rtl="0">
              <a:spcAft>
                <a:spcPts val="400"/>
              </a:spcAft>
              <a:buFont typeface="Arial" panose="020B0604020202020204" pitchFamily="34" charset="0"/>
              <a:buChar char="•"/>
            </a:pPr>
            <a:r>
              <a:rPr lang="ja" sz="2600" b="0" i="0" u="none" baseline="0" dirty="0">
                <a:solidFill>
                  <a:srgbClr val="006171"/>
                </a:solidFill>
                <a:latin typeface="MS PGothic" panose="020B0600070205080204" pitchFamily="34" charset="-128"/>
                <a:ea typeface="MS PGothic" panose="020B0600070205080204" pitchFamily="34" charset="-128"/>
                <a:cs typeface="MS PMincho" panose="020B0306030504020204" pitchFamily="34" charset="0"/>
              </a:rPr>
              <a:t>申請書の審査</a:t>
            </a:r>
          </a:p>
          <a:p>
            <a:pPr marL="342900" indent="-342900" algn="l" rtl="0">
              <a:spcAft>
                <a:spcPts val="400"/>
              </a:spcAft>
              <a:buFont typeface="Arial" panose="020B0604020202020204" pitchFamily="34" charset="0"/>
              <a:buChar char="•"/>
            </a:pPr>
            <a:r>
              <a:rPr lang="ja" sz="2600" b="0" i="0" u="none" baseline="0" dirty="0">
                <a:solidFill>
                  <a:srgbClr val="006171"/>
                </a:solidFill>
                <a:latin typeface="MS PGothic" panose="020B0600070205080204" pitchFamily="34" charset="-128"/>
                <a:ea typeface="MS PGothic" panose="020B0600070205080204" pitchFamily="34" charset="-128"/>
                <a:cs typeface="MS PMincho" panose="020B0306030504020204" pitchFamily="34" charset="0"/>
              </a:rPr>
              <a:t>現地視察と監査</a:t>
            </a:r>
          </a:p>
          <a:p>
            <a:pPr marL="342900" indent="-342900" algn="l" rtl="0">
              <a:spcAft>
                <a:spcPts val="400"/>
              </a:spcAft>
              <a:buFont typeface="Arial" panose="020B0604020202020204" pitchFamily="34" charset="0"/>
              <a:buChar char="•"/>
            </a:pPr>
            <a:r>
              <a:rPr lang="ja" sz="2600" b="0" i="0" u="none" baseline="0" dirty="0">
                <a:solidFill>
                  <a:srgbClr val="006171"/>
                </a:solidFill>
                <a:latin typeface="MS PGothic" panose="020B0600070205080204" pitchFamily="34" charset="-128"/>
                <a:ea typeface="MS PGothic" panose="020B0600070205080204" pitchFamily="34" charset="-128"/>
                <a:cs typeface="MS PMincho" panose="020B0306030504020204" pitchFamily="34" charset="0"/>
              </a:rPr>
              <a:t>特別なプログラムやパートナーシップでの協力（大規模プログラム補助金、企業の社会的責任［CSR］の補助金、補助金モデルの評価など）</a:t>
            </a:r>
            <a:endParaRPr lang="ja" sz="2600" b="1" dirty="0">
              <a:solidFill>
                <a:srgbClr val="006171"/>
              </a:solidFill>
              <a:latin typeface="MS PGothic" panose="020B0600070205080204" pitchFamily="34" charset="-128"/>
              <a:ea typeface="MS PGothic" panose="020B0600070205080204" pitchFamily="34" charset="-128"/>
              <a:cs typeface="MS PMincho" panose="020B0306030504020204" pitchFamily="34" charset="0"/>
            </a:endParaRPr>
          </a:p>
          <a:p>
            <a:pPr marL="342900" indent="-342900" algn="l" rtl="0">
              <a:spcAft>
                <a:spcPts val="400"/>
              </a:spcAft>
              <a:buFont typeface="Arial" panose="020B0604020202020204" pitchFamily="34" charset="0"/>
              <a:buChar char="•"/>
            </a:pPr>
            <a:endParaRPr lang="ja" sz="2600" b="1" dirty="0">
              <a:solidFill>
                <a:schemeClr val="tx2"/>
              </a:solidFill>
              <a:latin typeface="MS PGothic" panose="020B0600070205080204" pitchFamily="34" charset="-128"/>
              <a:ea typeface="MS PGothic" panose="020B0600070205080204" pitchFamily="34" charset="-128"/>
              <a:cs typeface="MS PMincho" panose="020B0306030504020204" pitchFamily="34" charset="0"/>
            </a:endParaRPr>
          </a:p>
          <a:p>
            <a:pPr algn="l" rtl="0">
              <a:spcAft>
                <a:spcPts val="400"/>
              </a:spcAft>
            </a:pPr>
            <a:endParaRPr lang="ja" sz="2400" dirty="0">
              <a:latin typeface="MS PGothic" panose="020B0600070205080204" pitchFamily="34" charset="-128"/>
              <a:ea typeface="MS PGothic" panose="020B0600070205080204" pitchFamily="34" charset="-128"/>
              <a:cs typeface="MS PMincho" panose="020B0306030504020204" pitchFamily="34" charset="0"/>
            </a:endParaRPr>
          </a:p>
        </p:txBody>
      </p:sp>
    </p:spTree>
    <p:custDataLst>
      <p:tags r:id="rId1"/>
    </p:custDataLst>
    <p:extLst>
      <p:ext uri="{BB962C8B-B14F-4D97-AF65-F5344CB8AC3E}">
        <p14:creationId xmlns:p14="http://schemas.microsoft.com/office/powerpoint/2010/main" val="3044216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 symbol, design&#10;&#10;Description automatically generated">
            <a:extLst>
              <a:ext uri="{FF2B5EF4-FFF2-40B4-BE49-F238E27FC236}">
                <a16:creationId xmlns:a16="http://schemas.microsoft.com/office/drawing/2014/main" id="{0105130D-C895-40DC-9DFC-2AA0978F1F57}"/>
              </a:ext>
            </a:extLst>
          </p:cNvPr>
          <p:cNvPicPr>
            <a:picLocks noChangeAspect="1"/>
          </p:cNvPicPr>
          <p:nvPr/>
        </p:nvPicPr>
        <p:blipFill>
          <a:blip r:embed="rId4"/>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AB561CF-A47F-686E-F771-500B5741E8E7}"/>
              </a:ext>
            </a:extLst>
          </p:cNvPr>
          <p:cNvSpPr txBox="1"/>
          <p:nvPr/>
        </p:nvSpPr>
        <p:spPr>
          <a:xfrm>
            <a:off x="2011122" y="437949"/>
            <a:ext cx="7490066" cy="646331"/>
          </a:xfrm>
          <a:prstGeom prst="rect">
            <a:avLst/>
          </a:prstGeom>
          <a:noFill/>
        </p:spPr>
        <p:txBody>
          <a:bodyPr wrap="square" rtlCol="0">
            <a:spAutoFit/>
          </a:bodyPr>
          <a:lstStyle/>
          <a:p>
            <a:pPr algn="l" rtl="0"/>
            <a:r>
              <a:rPr lang="ja" sz="3600" b="0" i="0" u="none" baseline="0" dirty="0">
                <a:latin typeface="MS PGothic" panose="020B0600070205080204" pitchFamily="34" charset="-128"/>
                <a:ea typeface="MS PGothic" panose="020B0600070205080204" pitchFamily="34" charset="-128"/>
                <a:cs typeface="MS PMincho" panose="020B0306030504020204" pitchFamily="34" charset="0"/>
              </a:rPr>
              <a:t> </a:t>
            </a:r>
            <a:r>
              <a:rPr lang="ja-JP" altLang="en-US" sz="3600" dirty="0">
                <a:latin typeface="MS PGothic" panose="020B0600070205080204" pitchFamily="34" charset="-128"/>
                <a:ea typeface="MS PGothic" panose="020B0600070205080204" pitchFamily="34" charset="-128"/>
                <a:cs typeface="MS PMincho" panose="020B0306030504020204" pitchFamily="34" charset="0"/>
              </a:rPr>
              <a:t>メンバー</a:t>
            </a:r>
            <a:r>
              <a:rPr lang="ja" sz="3600" b="0" i="0" u="none" baseline="0" dirty="0">
                <a:latin typeface="MS PGothic" panose="020B0600070205080204" pitchFamily="34" charset="-128"/>
                <a:ea typeface="MS PGothic" panose="020B0600070205080204" pitchFamily="34" charset="-128"/>
                <a:cs typeface="MS PMincho" panose="020B0306030504020204" pitchFamily="34" charset="0"/>
              </a:rPr>
              <a:t>による評価（2013～22年度）</a:t>
            </a:r>
          </a:p>
        </p:txBody>
      </p:sp>
      <p:pic>
        <p:nvPicPr>
          <p:cNvPr id="18" name="Picture 17">
            <a:extLst>
              <a:ext uri="{FF2B5EF4-FFF2-40B4-BE49-F238E27FC236}">
                <a16:creationId xmlns:a16="http://schemas.microsoft.com/office/drawing/2014/main" id="{73C5EA54-9B9A-B511-19DC-5457077DF1B5}"/>
              </a:ext>
            </a:extLst>
          </p:cNvPr>
          <p:cNvPicPr>
            <a:picLocks noChangeAspect="1"/>
          </p:cNvPicPr>
          <p:nvPr/>
        </p:nvPicPr>
        <p:blipFill rotWithShape="1">
          <a:blip r:embed="rId5"/>
          <a:srcRect l="7183" t="14792"/>
          <a:stretch/>
        </p:blipFill>
        <p:spPr>
          <a:xfrm>
            <a:off x="1696351" y="1552876"/>
            <a:ext cx="10495649" cy="5888845"/>
          </a:xfrm>
          <a:prstGeom prst="rect">
            <a:avLst/>
          </a:prstGeom>
        </p:spPr>
      </p:pic>
      <p:grpSp>
        <p:nvGrpSpPr>
          <p:cNvPr id="24" name="Group 23">
            <a:extLst>
              <a:ext uri="{FF2B5EF4-FFF2-40B4-BE49-F238E27FC236}">
                <a16:creationId xmlns:a16="http://schemas.microsoft.com/office/drawing/2014/main" id="{C88D6EB5-9875-E5DD-B36F-E2DF964C304E}"/>
              </a:ext>
            </a:extLst>
          </p:cNvPr>
          <p:cNvGrpSpPr/>
          <p:nvPr/>
        </p:nvGrpSpPr>
        <p:grpSpPr>
          <a:xfrm>
            <a:off x="879677" y="5535615"/>
            <a:ext cx="2817680" cy="738664"/>
            <a:chOff x="4861368" y="1173245"/>
            <a:chExt cx="2488556" cy="738664"/>
          </a:xfrm>
        </p:grpSpPr>
        <p:pic>
          <p:nvPicPr>
            <p:cNvPr id="23" name="Picture 22">
              <a:extLst>
                <a:ext uri="{FF2B5EF4-FFF2-40B4-BE49-F238E27FC236}">
                  <a16:creationId xmlns:a16="http://schemas.microsoft.com/office/drawing/2014/main" id="{9B1C5359-1803-D9CA-67AB-32BEEB9AE6B0}"/>
                </a:ext>
              </a:extLst>
            </p:cNvPr>
            <p:cNvPicPr>
              <a:picLocks noChangeAspect="1"/>
            </p:cNvPicPr>
            <p:nvPr/>
          </p:nvPicPr>
          <p:blipFill rotWithShape="1">
            <a:blip r:embed="rId5"/>
            <a:srcRect l="40993" t="1" r="43760" b="92544"/>
            <a:stretch/>
          </p:blipFill>
          <p:spPr>
            <a:xfrm>
              <a:off x="5221028" y="1347373"/>
              <a:ext cx="1749943" cy="523016"/>
            </a:xfrm>
            <a:prstGeom prst="rect">
              <a:avLst/>
            </a:prstGeom>
          </p:spPr>
        </p:pic>
        <p:sp>
          <p:nvSpPr>
            <p:cNvPr id="19" name="TextBox 18">
              <a:extLst>
                <a:ext uri="{FF2B5EF4-FFF2-40B4-BE49-F238E27FC236}">
                  <a16:creationId xmlns:a16="http://schemas.microsoft.com/office/drawing/2014/main" id="{6142DFD3-2251-6C60-C0BC-879AE9F0C63B}"/>
                </a:ext>
              </a:extLst>
            </p:cNvPr>
            <p:cNvSpPr txBox="1"/>
            <p:nvPr/>
          </p:nvSpPr>
          <p:spPr>
            <a:xfrm>
              <a:off x="4861368" y="1173245"/>
              <a:ext cx="2488556" cy="738664"/>
            </a:xfrm>
            <a:prstGeom prst="rect">
              <a:avLst/>
            </a:prstGeom>
            <a:noFill/>
          </p:spPr>
          <p:txBody>
            <a:bodyPr wrap="square" rtlCol="0">
              <a:spAutoFit/>
            </a:bodyPr>
            <a:lstStyle/>
            <a:p>
              <a:pPr algn="l" rtl="0"/>
              <a:r>
                <a:rPr lang="ja" sz="1400" b="0" i="0" u="none" baseline="0" dirty="0">
                  <a:latin typeface="MS PGothic" panose="020B0600070205080204" pitchFamily="34" charset="-128"/>
                  <a:ea typeface="MS PGothic" panose="020B0600070205080204" pitchFamily="34" charset="-128"/>
                  <a:cs typeface="MS PMincho" panose="020B0306030504020204" pitchFamily="34" charset="0"/>
                </a:rPr>
                <a:t>審査が行われたプロジェクトの数</a:t>
              </a:r>
            </a:p>
            <a:p>
              <a:endParaRPr lang="ja" sz="1400" dirty="0">
                <a:latin typeface="MS PGothic" panose="020B0600070205080204" pitchFamily="34" charset="-128"/>
                <a:ea typeface="MS PGothic" panose="020B0600070205080204" pitchFamily="34" charset="-128"/>
                <a:cs typeface="MS PMincho" panose="020B0306030504020204" pitchFamily="34" charset="0"/>
              </a:endParaRPr>
            </a:p>
            <a:p>
              <a:pPr algn="l" rtl="0"/>
              <a:r>
                <a:rPr lang="ja-JP" altLang="en-US" sz="1400" b="0" i="0" u="none" baseline="0" dirty="0">
                  <a:latin typeface="MS PGothic" panose="020B0600070205080204" pitchFamily="34" charset="-128"/>
                  <a:ea typeface="MS PGothic" panose="020B0600070205080204" pitchFamily="34" charset="-128"/>
                  <a:cs typeface="MS PMincho" panose="020B0306030504020204" pitchFamily="34" charset="0"/>
                </a:rPr>
                <a:t>　　　　　</a:t>
              </a:r>
              <a:r>
                <a:rPr lang="ja" sz="1400" b="0" i="0" u="none" baseline="0" dirty="0">
                  <a:latin typeface="MS PGothic" panose="020B0600070205080204" pitchFamily="34" charset="-128"/>
                  <a:ea typeface="MS PGothic" panose="020B0600070205080204" pitchFamily="34" charset="-128"/>
                  <a:cs typeface="MS PMincho" panose="020B0306030504020204" pitchFamily="34" charset="0"/>
                </a:rPr>
                <a:t>低		高</a:t>
              </a:r>
            </a:p>
          </p:txBody>
        </p:sp>
      </p:grpSp>
    </p:spTree>
    <p:custDataLst>
      <p:tags r:id="rId1"/>
    </p:custDataLst>
    <p:extLst>
      <p:ext uri="{BB962C8B-B14F-4D97-AF65-F5344CB8AC3E}">
        <p14:creationId xmlns:p14="http://schemas.microsoft.com/office/powerpoint/2010/main" val="1804857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and blue rectangle&#10;&#10;Description automatically generated with low confidence">
            <a:extLst>
              <a:ext uri="{FF2B5EF4-FFF2-40B4-BE49-F238E27FC236}">
                <a16:creationId xmlns:a16="http://schemas.microsoft.com/office/drawing/2014/main" id="{117E59E9-C9C3-1610-C346-3977AD67C378}"/>
              </a:ext>
            </a:extLst>
          </p:cNvPr>
          <p:cNvPicPr>
            <a:picLocks noChangeAspect="1"/>
          </p:cNvPicPr>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995B56-5D48-A14D-7F90-F0FDAABB8A15}"/>
              </a:ext>
            </a:extLst>
          </p:cNvPr>
          <p:cNvSpPr txBox="1"/>
          <p:nvPr/>
        </p:nvSpPr>
        <p:spPr>
          <a:xfrm>
            <a:off x="2300245" y="426691"/>
            <a:ext cx="6574842" cy="707886"/>
          </a:xfrm>
          <a:prstGeom prst="rect">
            <a:avLst/>
          </a:prstGeom>
          <a:noFill/>
        </p:spPr>
        <p:txBody>
          <a:bodyPr wrap="square" rtlCol="0">
            <a:spAutoFit/>
          </a:bodyPr>
          <a:lstStyle/>
          <a:p>
            <a:pPr algn="l" rtl="0"/>
            <a:r>
              <a:rPr lang="ja" sz="4000" b="0" i="0" u="none" baseline="0" dirty="0">
                <a:latin typeface="MS PGothic" panose="020B0600070205080204" pitchFamily="34" charset="-128"/>
                <a:ea typeface="MS PGothic" panose="020B0600070205080204" pitchFamily="34" charset="-128"/>
                <a:cs typeface="MS PMincho" panose="020B0306030504020204" pitchFamily="34" charset="0"/>
              </a:rPr>
              <a:t>専門家グループの役割：助言</a:t>
            </a:r>
          </a:p>
        </p:txBody>
      </p:sp>
      <p:sp>
        <p:nvSpPr>
          <p:cNvPr id="9" name="TextBox 8">
            <a:extLst>
              <a:ext uri="{FF2B5EF4-FFF2-40B4-BE49-F238E27FC236}">
                <a16:creationId xmlns:a16="http://schemas.microsoft.com/office/drawing/2014/main" id="{77F17AC8-8C10-D6D5-AB94-A6CDAFE47CE8}"/>
              </a:ext>
            </a:extLst>
          </p:cNvPr>
          <p:cNvSpPr txBox="1"/>
          <p:nvPr/>
        </p:nvSpPr>
        <p:spPr>
          <a:xfrm>
            <a:off x="1192697" y="2464875"/>
            <a:ext cx="4012352" cy="1569660"/>
          </a:xfrm>
          <a:prstGeom prst="rect">
            <a:avLst/>
          </a:prstGeom>
          <a:noFill/>
        </p:spPr>
        <p:txBody>
          <a:bodyPr wrap="square">
            <a:spAutoFit/>
          </a:bodyPr>
          <a:lstStyle/>
          <a:p>
            <a:pPr algn="l" rtl="0">
              <a:spcAft>
                <a:spcPts val="400"/>
              </a:spcAft>
            </a:pPr>
            <a:r>
              <a:rPr lang="ja" sz="3200" b="0" i="0" u="none" baseline="0" dirty="0">
                <a:latin typeface="MS PGothic" panose="020B0600070205080204" pitchFamily="34" charset="-128"/>
                <a:ea typeface="MS PGothic" panose="020B0600070205080204" pitchFamily="34" charset="-128"/>
                <a:cs typeface="MS PMincho" panose="020B0306030504020204" pitchFamily="34" charset="0"/>
              </a:rPr>
              <a:t>プロジェクトサイクルを通じてロータリー会員に助言</a:t>
            </a:r>
          </a:p>
        </p:txBody>
      </p:sp>
      <p:sp>
        <p:nvSpPr>
          <p:cNvPr id="8" name="Rectangle 7">
            <a:extLst>
              <a:ext uri="{FF2B5EF4-FFF2-40B4-BE49-F238E27FC236}">
                <a16:creationId xmlns:a16="http://schemas.microsoft.com/office/drawing/2014/main" id="{518B80B5-4B92-B716-379A-F52A5772D4DA}"/>
              </a:ext>
            </a:extLst>
          </p:cNvPr>
          <p:cNvSpPr/>
          <p:nvPr/>
        </p:nvSpPr>
        <p:spPr>
          <a:xfrm>
            <a:off x="5370653" y="1145894"/>
            <a:ext cx="2291788" cy="5704126"/>
          </a:xfrm>
          <a:prstGeom prst="rect">
            <a:avLst/>
          </a:prstGeom>
          <a:solidFill>
            <a:srgbClr val="FED1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ja"/>
          </a:p>
        </p:txBody>
      </p:sp>
      <p:graphicFrame>
        <p:nvGraphicFramePr>
          <p:cNvPr id="6" name="Diagram 5">
            <a:extLst>
              <a:ext uri="{FF2B5EF4-FFF2-40B4-BE49-F238E27FC236}">
                <a16:creationId xmlns:a16="http://schemas.microsoft.com/office/drawing/2014/main" id="{9F0A4A81-4AC3-EF0E-0449-EDF07B325E27}"/>
              </a:ext>
            </a:extLst>
          </p:cNvPr>
          <p:cNvGraphicFramePr/>
          <p:nvPr>
            <p:extLst>
              <p:ext uri="{D42A27DB-BD31-4B8C-83A1-F6EECF244321}">
                <p14:modId xmlns:p14="http://schemas.microsoft.com/office/powerpoint/2010/main" val="3213965085"/>
              </p:ext>
            </p:extLst>
          </p:nvPr>
        </p:nvGraphicFramePr>
        <p:xfrm>
          <a:off x="4226751" y="1096467"/>
          <a:ext cx="9623706" cy="57041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5288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yellow and blue rectangle with icons&#10;&#10;Description automatically generated">
            <a:extLst>
              <a:ext uri="{FF2B5EF4-FFF2-40B4-BE49-F238E27FC236}">
                <a16:creationId xmlns:a16="http://schemas.microsoft.com/office/drawing/2014/main" id="{5EC06180-7B2F-F101-75F9-1FAA4D1F92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D3D7BA-93EB-F5A6-4D31-E951FEA2B3CD}"/>
              </a:ext>
            </a:extLst>
          </p:cNvPr>
          <p:cNvSpPr txBox="1"/>
          <p:nvPr/>
        </p:nvSpPr>
        <p:spPr>
          <a:xfrm>
            <a:off x="2303736" y="2143661"/>
            <a:ext cx="9311090" cy="2554545"/>
          </a:xfrm>
          <a:prstGeom prst="rect">
            <a:avLst/>
          </a:prstGeom>
          <a:noFill/>
        </p:spPr>
        <p:txBody>
          <a:bodyPr wrap="square">
            <a:spAutoFit/>
          </a:bodyPr>
          <a:lstStyle/>
          <a:p>
            <a:pPr algn="l" rtl="0"/>
            <a:r>
              <a:rPr lang="ja" sz="8000" b="0" i="0" u="none" baseline="0" dirty="0">
                <a:latin typeface="MS PGothic" panose="020B0600070205080204" pitchFamily="34" charset="-128"/>
                <a:ea typeface="MS PGothic" panose="020B0600070205080204" pitchFamily="34" charset="-128"/>
                <a:cs typeface="MS PMincho" panose="020B0306030504020204" pitchFamily="34" charset="0"/>
              </a:rPr>
              <a:t>プロジェクトのための支援が必要ですか？</a:t>
            </a:r>
          </a:p>
        </p:txBody>
      </p:sp>
    </p:spTree>
    <p:custDataLst>
      <p:tags r:id="rId1"/>
    </p:custDataLst>
    <p:extLst>
      <p:ext uri="{BB962C8B-B14F-4D97-AF65-F5344CB8AC3E}">
        <p14:creationId xmlns:p14="http://schemas.microsoft.com/office/powerpoint/2010/main" val="3235905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symbol, design&#10;&#10;Description automatically generated">
            <a:extLst>
              <a:ext uri="{FF2B5EF4-FFF2-40B4-BE49-F238E27FC236}">
                <a16:creationId xmlns:a16="http://schemas.microsoft.com/office/drawing/2014/main" id="{F5D619DF-DB89-A291-3761-311AFE85F399}"/>
              </a:ext>
            </a:extLst>
          </p:cNvPr>
          <p:cNvPicPr>
            <a:picLocks noChangeAspect="1"/>
          </p:cNvPicPr>
          <p:nvPr/>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8ED383C-D11A-2C09-3056-2720194FF9FA}"/>
              </a:ext>
            </a:extLst>
          </p:cNvPr>
          <p:cNvSpPr txBox="1"/>
          <p:nvPr/>
        </p:nvSpPr>
        <p:spPr>
          <a:xfrm>
            <a:off x="2300245" y="453195"/>
            <a:ext cx="6574842" cy="769441"/>
          </a:xfrm>
          <a:prstGeom prst="rect">
            <a:avLst/>
          </a:prstGeom>
          <a:noFill/>
        </p:spPr>
        <p:txBody>
          <a:bodyPr wrap="square" rtlCol="0">
            <a:spAutoFit/>
          </a:bodyPr>
          <a:lstStyle/>
          <a:p>
            <a:pPr algn="l" rtl="0"/>
            <a:r>
              <a:rPr lang="ja" sz="4400" b="0" i="0" u="none" baseline="0" dirty="0">
                <a:latin typeface="MS PGothic" panose="020B0600070205080204" pitchFamily="34" charset="-128"/>
                <a:ea typeface="MS PGothic" panose="020B0600070205080204" pitchFamily="34" charset="-128"/>
                <a:cs typeface="MS PMincho" panose="020B0306030504020204" pitchFamily="34" charset="0"/>
              </a:rPr>
              <a:t>メンバーを見つける</a:t>
            </a:r>
          </a:p>
        </p:txBody>
      </p:sp>
      <p:pic>
        <p:nvPicPr>
          <p:cNvPr id="6" name="Picture 2">
            <a:extLst>
              <a:ext uri="{FF2B5EF4-FFF2-40B4-BE49-F238E27FC236}">
                <a16:creationId xmlns:a16="http://schemas.microsoft.com/office/drawing/2014/main" id="{A3130EA9-C107-C5EF-D573-EDAFBCF77A01}"/>
              </a:ext>
            </a:extLst>
          </p:cNvPr>
          <p:cNvPicPr>
            <a:picLocks noChangeAspect="1" noChangeArrowheads="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l="1977" r="5831"/>
          <a:stretch/>
        </p:blipFill>
        <p:spPr bwMode="auto">
          <a:xfrm>
            <a:off x="6262577" y="1353858"/>
            <a:ext cx="5816700" cy="2617859"/>
          </a:xfrm>
          <a:prstGeom prst="rect">
            <a:avLst/>
          </a:prstGeom>
          <a:noFill/>
          <a:ln>
            <a:solidFill>
              <a:srgbClr val="AFDFE1"/>
            </a:solidFill>
          </a:ln>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53F9338-ECF8-7EC9-94BC-D0DED9298478}"/>
              </a:ext>
            </a:extLst>
          </p:cNvPr>
          <p:cNvGrpSpPr/>
          <p:nvPr/>
        </p:nvGrpSpPr>
        <p:grpSpPr>
          <a:xfrm>
            <a:off x="5525711" y="3662061"/>
            <a:ext cx="6298380" cy="2998879"/>
            <a:chOff x="4192435" y="1699001"/>
            <a:chExt cx="7824384" cy="3725463"/>
          </a:xfrm>
        </p:grpSpPr>
        <p:pic>
          <p:nvPicPr>
            <p:cNvPr id="8" name="Picture 7">
              <a:extLst>
                <a:ext uri="{FF2B5EF4-FFF2-40B4-BE49-F238E27FC236}">
                  <a16:creationId xmlns:a16="http://schemas.microsoft.com/office/drawing/2014/main" id="{17AF15AF-EBA7-1D7D-D210-49E3155B4528}"/>
                </a:ext>
              </a:extLst>
            </p:cNvPr>
            <p:cNvPicPr>
              <a:picLocks noChangeAspect="1"/>
            </p:cNvPicPr>
            <p:nvPr/>
          </p:nvPicPr>
          <p:blipFill>
            <a:blip r:embed="rId6"/>
            <a:stretch>
              <a:fillRect/>
            </a:stretch>
          </p:blipFill>
          <p:spPr>
            <a:xfrm>
              <a:off x="4192435" y="1699001"/>
              <a:ext cx="7824384" cy="3725463"/>
            </a:xfrm>
            <a:prstGeom prst="rect">
              <a:avLst/>
            </a:prstGeom>
            <a:ln>
              <a:solidFill>
                <a:srgbClr val="AFDFE1"/>
              </a:solidFill>
            </a:ln>
          </p:spPr>
        </p:pic>
        <p:sp>
          <p:nvSpPr>
            <p:cNvPr id="9" name="Oval 8">
              <a:extLst>
                <a:ext uri="{FF2B5EF4-FFF2-40B4-BE49-F238E27FC236}">
                  <a16:creationId xmlns:a16="http://schemas.microsoft.com/office/drawing/2014/main" id="{DE218B2F-4DAF-56C6-26BE-77574C0F4081}"/>
                </a:ext>
              </a:extLst>
            </p:cNvPr>
            <p:cNvSpPr/>
            <p:nvPr/>
          </p:nvSpPr>
          <p:spPr>
            <a:xfrm>
              <a:off x="9292856" y="4455042"/>
              <a:ext cx="2349795" cy="584791"/>
            </a:xfrm>
            <a:prstGeom prst="ellipse">
              <a:avLst/>
            </a:prstGeom>
            <a:noFill/>
            <a:ln w="38100">
              <a:solidFill>
                <a:srgbClr val="AFDF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ja"/>
            </a:p>
          </p:txBody>
        </p:sp>
      </p:grpSp>
      <p:sp>
        <p:nvSpPr>
          <p:cNvPr id="4" name="TextBox 3">
            <a:extLst>
              <a:ext uri="{FF2B5EF4-FFF2-40B4-BE49-F238E27FC236}">
                <a16:creationId xmlns:a16="http://schemas.microsoft.com/office/drawing/2014/main" id="{6EB4DF22-2111-6F16-73C2-790743BF4F97}"/>
              </a:ext>
            </a:extLst>
          </p:cNvPr>
          <p:cNvSpPr txBox="1"/>
          <p:nvPr/>
        </p:nvSpPr>
        <p:spPr>
          <a:xfrm>
            <a:off x="985279" y="2202002"/>
            <a:ext cx="4540432" cy="3970318"/>
          </a:xfrm>
          <a:prstGeom prst="rect">
            <a:avLst/>
          </a:prstGeom>
          <a:noFill/>
        </p:spPr>
        <p:txBody>
          <a:bodyPr wrap="square">
            <a:spAutoFit/>
          </a:bodyPr>
          <a:lstStyle/>
          <a:p>
            <a:pPr algn="l" rtl="0"/>
            <a:r>
              <a:rPr lang="ja" sz="2800" b="0" i="0" u="none" baseline="0" dirty="0">
                <a:latin typeface="MS PGothic" panose="020B0600070205080204" pitchFamily="34" charset="-128"/>
                <a:ea typeface="MS PGothic" panose="020B0600070205080204" pitchFamily="34" charset="-128"/>
                <a:cs typeface="MS PMincho" panose="020B0306030504020204" pitchFamily="34" charset="0"/>
              </a:rPr>
              <a:t>地区リソースネットワーク</a:t>
            </a:r>
          </a:p>
          <a:p>
            <a:endParaRPr lang="ja" sz="2800" dirty="0">
              <a:latin typeface="MS PGothic" panose="020B0600070205080204" pitchFamily="34" charset="-128"/>
              <a:ea typeface="MS PGothic" panose="020B0600070205080204" pitchFamily="34" charset="-128"/>
              <a:cs typeface="MS PMincho" panose="020B0306030504020204" pitchFamily="34" charset="0"/>
            </a:endParaRPr>
          </a:p>
          <a:p>
            <a:pPr algn="l" rtl="0"/>
            <a:r>
              <a:rPr lang="ja" sz="2800" b="0" i="0" u="none" baseline="0" dirty="0">
                <a:latin typeface="MS PGothic" panose="020B0600070205080204" pitchFamily="34" charset="-128"/>
                <a:ea typeface="MS PGothic" panose="020B0600070205080204" pitchFamily="34" charset="-128"/>
                <a:cs typeface="MS PMincho" panose="020B0306030504020204" pitchFamily="34" charset="0"/>
              </a:rPr>
              <a:t>My ROTARY</a:t>
            </a:r>
          </a:p>
          <a:p>
            <a:pPr marL="457200" indent="-457200" algn="l" rtl="0">
              <a:buFont typeface="Arial" panose="020B0604020202020204" pitchFamily="34" charset="0"/>
              <a:buChar char="•"/>
            </a:pPr>
            <a:r>
              <a:rPr lang="ja" sz="2800" b="0" i="0" u="none" baseline="0" dirty="0">
                <a:latin typeface="MS PGothic" panose="020B0600070205080204" pitchFamily="34" charset="-128"/>
                <a:ea typeface="MS PGothic" panose="020B0600070205080204" pitchFamily="34" charset="-128"/>
                <a:cs typeface="MS PMincho" panose="020B0306030504020204" pitchFamily="34" charset="0"/>
              </a:rPr>
              <a:t>専門家グループメンバー情報レポート</a:t>
            </a:r>
          </a:p>
          <a:p>
            <a:pPr marL="457200" indent="-457200" algn="l" rtl="0">
              <a:buFont typeface="Arial" panose="020B0604020202020204" pitchFamily="34" charset="0"/>
              <a:buChar char="•"/>
            </a:pPr>
            <a:r>
              <a:rPr lang="ja" sz="2800" b="0" i="0" u="none" baseline="0" dirty="0">
                <a:latin typeface="MS PGothic" panose="020B0600070205080204" pitchFamily="34" charset="-128"/>
                <a:ea typeface="MS PGothic" panose="020B0600070205080204" pitchFamily="34" charset="-128"/>
                <a:cs typeface="MS PMincho" panose="020B0306030504020204" pitchFamily="34" charset="0"/>
              </a:rPr>
              <a:t>専門家グループリーダーの名簿</a:t>
            </a:r>
          </a:p>
          <a:p>
            <a:endParaRPr lang="ja" sz="2800" dirty="0">
              <a:latin typeface="MS PGothic" panose="020B0600070205080204" pitchFamily="34" charset="-128"/>
              <a:ea typeface="MS PGothic" panose="020B0600070205080204" pitchFamily="34" charset="-128"/>
              <a:cs typeface="MS PMincho" panose="020B0306030504020204" pitchFamily="34" charset="0"/>
            </a:endParaRPr>
          </a:p>
          <a:p>
            <a:pPr algn="l" rtl="0"/>
            <a:r>
              <a:rPr lang="ja" sz="2800" b="0" i="0" u="none" baseline="0" dirty="0">
                <a:latin typeface="MS PGothic" panose="020B0600070205080204" pitchFamily="34" charset="-128"/>
                <a:ea typeface="MS PGothic" panose="020B0600070205080204" pitchFamily="34" charset="-128"/>
                <a:cs typeface="MS PMincho" panose="020B0306030504020204" pitchFamily="34" charset="0"/>
              </a:rPr>
              <a:t>cadre@rotary.org</a:t>
            </a:r>
          </a:p>
        </p:txBody>
      </p:sp>
    </p:spTree>
    <p:custDataLst>
      <p:tags r:id="rId1"/>
    </p:custDataLst>
    <p:extLst>
      <p:ext uri="{BB962C8B-B14F-4D97-AF65-F5344CB8AC3E}">
        <p14:creationId xmlns:p14="http://schemas.microsoft.com/office/powerpoint/2010/main" val="558925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and blue rectangle&#10;&#10;Description automatically generated with low confidence">
            <a:extLst>
              <a:ext uri="{FF2B5EF4-FFF2-40B4-BE49-F238E27FC236}">
                <a16:creationId xmlns:a16="http://schemas.microsoft.com/office/drawing/2014/main" id="{117E59E9-C9C3-1610-C346-3977AD67C378}"/>
              </a:ext>
            </a:extLst>
          </p:cNvPr>
          <p:cNvPicPr>
            <a:picLocks noChangeAspect="1"/>
          </p:cNvPicPr>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995B56-5D48-A14D-7F90-F0FDAABB8A15}"/>
              </a:ext>
            </a:extLst>
          </p:cNvPr>
          <p:cNvSpPr txBox="1"/>
          <p:nvPr/>
        </p:nvSpPr>
        <p:spPr>
          <a:xfrm>
            <a:off x="2319787" y="486080"/>
            <a:ext cx="6574842" cy="769441"/>
          </a:xfrm>
          <a:prstGeom prst="rect">
            <a:avLst/>
          </a:prstGeom>
          <a:noFill/>
        </p:spPr>
        <p:txBody>
          <a:bodyPr wrap="square" rtlCol="0">
            <a:spAutoFit/>
          </a:bodyPr>
          <a:lstStyle/>
          <a:p>
            <a:pPr algn="l" rtl="0"/>
            <a:r>
              <a:rPr lang="ja" sz="4400" b="0" i="0" u="none" baseline="0" dirty="0">
                <a:latin typeface="MS PGothic" panose="020B0600070205080204" pitchFamily="34" charset="-128"/>
                <a:ea typeface="MS PGothic" panose="020B0600070205080204" pitchFamily="34" charset="-128"/>
                <a:cs typeface="MS PMincho" panose="020B0306030504020204" pitchFamily="34" charset="0"/>
              </a:rPr>
              <a:t>その他のサポート</a:t>
            </a:r>
          </a:p>
        </p:txBody>
      </p:sp>
      <p:sp>
        <p:nvSpPr>
          <p:cNvPr id="9" name="TextBox 8">
            <a:extLst>
              <a:ext uri="{FF2B5EF4-FFF2-40B4-BE49-F238E27FC236}">
                <a16:creationId xmlns:a16="http://schemas.microsoft.com/office/drawing/2014/main" id="{77F17AC8-8C10-D6D5-AB94-A6CDAFE47CE8}"/>
              </a:ext>
            </a:extLst>
          </p:cNvPr>
          <p:cNvSpPr txBox="1"/>
          <p:nvPr/>
        </p:nvSpPr>
        <p:spPr>
          <a:xfrm>
            <a:off x="1058484" y="2328809"/>
            <a:ext cx="4573690" cy="3477875"/>
          </a:xfrm>
          <a:prstGeom prst="rect">
            <a:avLst/>
          </a:prstGeom>
          <a:noFill/>
        </p:spPr>
        <p:txBody>
          <a:bodyPr wrap="square">
            <a:spAutoFit/>
          </a:bodyPr>
          <a:lstStyle/>
          <a:p>
            <a:pPr marL="457200" indent="-457200" algn="l" rtl="0">
              <a:spcAft>
                <a:spcPts val="600"/>
              </a:spcAft>
              <a:buFont typeface="Arial" panose="020B0604020202020204" pitchFamily="34" charset="0"/>
              <a:buChar char="•"/>
            </a:pPr>
            <a:r>
              <a:rPr lang="ja" sz="3000" b="0" i="0" u="none" baseline="0" dirty="0">
                <a:latin typeface="MS PGothic" panose="020B0600070205080204" pitchFamily="34" charset="-128"/>
                <a:ea typeface="MS PGothic" panose="020B0600070205080204" pitchFamily="34" charset="-128"/>
                <a:cs typeface="MS PMincho" panose="020B0306030504020204" pitchFamily="34" charset="0"/>
              </a:rPr>
              <a:t>地元にあったプロジェクト用リソースを作成する</a:t>
            </a:r>
          </a:p>
          <a:p>
            <a:pPr marL="457200" indent="-457200" algn="l" rtl="0">
              <a:spcAft>
                <a:spcPts val="600"/>
              </a:spcAft>
              <a:buFont typeface="Arial" panose="020B0604020202020204" pitchFamily="34" charset="0"/>
              <a:buChar char="•"/>
            </a:pPr>
            <a:r>
              <a:rPr lang="ja" sz="3000" b="0" i="0" u="none" baseline="0" dirty="0">
                <a:latin typeface="MS PGothic" panose="020B0600070205080204" pitchFamily="34" charset="-128"/>
                <a:ea typeface="MS PGothic" panose="020B0600070205080204" pitchFamily="34" charset="-128"/>
                <a:cs typeface="MS PMincho" panose="020B0306030504020204" pitchFamily="34" charset="0"/>
              </a:rPr>
              <a:t>地域や地区での行事でファシリテーションを担う</a:t>
            </a:r>
          </a:p>
          <a:p>
            <a:pPr marL="457200" indent="-457200" algn="l" rtl="0">
              <a:spcAft>
                <a:spcPts val="600"/>
              </a:spcAft>
              <a:buFont typeface="Arial" panose="020B0604020202020204" pitchFamily="34" charset="0"/>
              <a:buChar char="•"/>
            </a:pPr>
            <a:r>
              <a:rPr lang="ja" sz="3000" b="0" i="0" u="none" baseline="0" dirty="0">
                <a:latin typeface="MS PGothic" panose="020B0600070205080204" pitchFamily="34" charset="-128"/>
                <a:ea typeface="MS PGothic" panose="020B0600070205080204" pitchFamily="34" charset="-128"/>
                <a:cs typeface="MS PMincho" panose="020B0306030504020204" pitchFamily="34" charset="0"/>
              </a:rPr>
              <a:t>地区リソースネットワークと補助金手続きを支援する</a:t>
            </a:r>
          </a:p>
        </p:txBody>
      </p:sp>
      <p:pic>
        <p:nvPicPr>
          <p:cNvPr id="2" name="Picture 1">
            <a:extLst>
              <a:ext uri="{FF2B5EF4-FFF2-40B4-BE49-F238E27FC236}">
                <a16:creationId xmlns:a16="http://schemas.microsoft.com/office/drawing/2014/main" id="{5EEA1096-4CAB-36BE-BA8E-E72874252AB4}"/>
              </a:ext>
            </a:extLst>
          </p:cNvPr>
          <p:cNvPicPr>
            <a:picLocks noChangeAspect="1"/>
          </p:cNvPicPr>
          <p:nvPr/>
        </p:nvPicPr>
        <p:blipFill rotWithShape="1">
          <a:blip r:embed="rId5">
            <a:extLst>
              <a:ext uri="{28A0092B-C50C-407E-A947-70E740481C1C}">
                <a14:useLocalDpi xmlns:a14="http://schemas.microsoft.com/office/drawing/2010/main" val="0"/>
              </a:ext>
            </a:extLst>
          </a:blip>
          <a:srcRect l="4928" r="520"/>
          <a:stretch/>
        </p:blipFill>
        <p:spPr>
          <a:xfrm>
            <a:off x="5841749" y="1492455"/>
            <a:ext cx="5520912" cy="4894705"/>
          </a:xfrm>
          <a:prstGeom prst="flowChartConnector">
            <a:avLst/>
          </a:prstGeom>
          <a:ln w="57150">
            <a:solidFill>
              <a:srgbClr val="00ACBA"/>
            </a:solidFill>
          </a:ln>
        </p:spPr>
      </p:pic>
    </p:spTree>
    <p:custDataLst>
      <p:tags r:id="rId1"/>
    </p:custDataLst>
    <p:extLst>
      <p:ext uri="{BB962C8B-B14F-4D97-AF65-F5344CB8AC3E}">
        <p14:creationId xmlns:p14="http://schemas.microsoft.com/office/powerpoint/2010/main" val="169066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yellow and blue rectangle with icons&#10;&#10;Description automatically generated">
            <a:extLst>
              <a:ext uri="{FF2B5EF4-FFF2-40B4-BE49-F238E27FC236}">
                <a16:creationId xmlns:a16="http://schemas.microsoft.com/office/drawing/2014/main" id="{9A059C5A-D553-9143-2E7A-02118CEFE2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D3D7BA-93EB-F5A6-4D31-E951FEA2B3CD}"/>
              </a:ext>
            </a:extLst>
          </p:cNvPr>
          <p:cNvSpPr txBox="1"/>
          <p:nvPr/>
        </p:nvSpPr>
        <p:spPr>
          <a:xfrm>
            <a:off x="2330240" y="2209921"/>
            <a:ext cx="9311090" cy="1862048"/>
          </a:xfrm>
          <a:prstGeom prst="rect">
            <a:avLst/>
          </a:prstGeom>
          <a:noFill/>
        </p:spPr>
        <p:txBody>
          <a:bodyPr wrap="square">
            <a:spAutoFit/>
          </a:bodyPr>
          <a:lstStyle/>
          <a:p>
            <a:pPr algn="l" rtl="0"/>
            <a:r>
              <a:rPr lang="en-US" altLang="ja-JP" sz="11500" dirty="0">
                <a:latin typeface="MS PGothic" panose="020B0600070205080204" pitchFamily="34" charset="-128"/>
                <a:ea typeface="MS PGothic" panose="020B0600070205080204" pitchFamily="34" charset="-128"/>
                <a:cs typeface="MS PMincho" panose="020B0306030504020204" pitchFamily="34" charset="0"/>
              </a:rPr>
              <a:t>Q</a:t>
            </a:r>
            <a:r>
              <a:rPr lang="ja-JP" altLang="en-US" sz="11500" dirty="0">
                <a:latin typeface="MS PGothic" panose="020B0600070205080204" pitchFamily="34" charset="-128"/>
                <a:ea typeface="MS PGothic" panose="020B0600070205080204" pitchFamily="34" charset="-128"/>
                <a:cs typeface="MS PMincho" panose="020B0306030504020204" pitchFamily="34" charset="0"/>
              </a:rPr>
              <a:t>＆</a:t>
            </a:r>
            <a:r>
              <a:rPr lang="en-US" altLang="ja-JP" sz="11500" dirty="0">
                <a:latin typeface="MS PGothic" panose="020B0600070205080204" pitchFamily="34" charset="-128"/>
                <a:ea typeface="MS PGothic" panose="020B0600070205080204" pitchFamily="34" charset="-128"/>
                <a:cs typeface="MS PMincho" panose="020B0306030504020204" pitchFamily="34" charset="0"/>
              </a:rPr>
              <a:t>A</a:t>
            </a:r>
            <a:endParaRPr lang="ja" sz="11500" b="0" i="0" u="none" baseline="0" dirty="0">
              <a:latin typeface="MS PGothic" panose="020B0600070205080204" pitchFamily="34" charset="-128"/>
              <a:ea typeface="MS PGothic" panose="020B0600070205080204" pitchFamily="34" charset="-128"/>
              <a:cs typeface="MS PMincho" panose="020B0306030504020204" pitchFamily="34" charset="0"/>
            </a:endParaRPr>
          </a:p>
        </p:txBody>
      </p:sp>
    </p:spTree>
    <p:custDataLst>
      <p:tags r:id="rId1"/>
    </p:custDataLst>
    <p:extLst>
      <p:ext uri="{BB962C8B-B14F-4D97-AF65-F5344CB8AC3E}">
        <p14:creationId xmlns:p14="http://schemas.microsoft.com/office/powerpoint/2010/main" val="1177200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yellow and blue rectangle with icons&#10;&#10;Description automatically generated">
            <a:extLst>
              <a:ext uri="{FF2B5EF4-FFF2-40B4-BE49-F238E27FC236}">
                <a16:creationId xmlns:a16="http://schemas.microsoft.com/office/drawing/2014/main" id="{0F8BB054-ED2B-D254-2554-774903B8C2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D3D7BA-93EB-F5A6-4D31-E951FEA2B3CD}"/>
              </a:ext>
            </a:extLst>
          </p:cNvPr>
          <p:cNvSpPr txBox="1"/>
          <p:nvPr/>
        </p:nvSpPr>
        <p:spPr>
          <a:xfrm>
            <a:off x="1981102" y="1398304"/>
            <a:ext cx="9812177" cy="2989729"/>
          </a:xfrm>
          <a:prstGeom prst="rect">
            <a:avLst/>
          </a:prstGeom>
          <a:noFill/>
        </p:spPr>
        <p:txBody>
          <a:bodyPr wrap="square">
            <a:spAutoFit/>
          </a:bodyPr>
          <a:lstStyle/>
          <a:p>
            <a:pPr algn="l" rtl="0"/>
            <a:endParaRPr lang="ja" sz="5000" b="0" i="0" u="none" baseline="0" dirty="0">
              <a:latin typeface="MS PGothic" panose="020B0600070205080204" pitchFamily="34" charset="-128"/>
              <a:ea typeface="MS PGothic" panose="020B0600070205080204" pitchFamily="34" charset="-128"/>
              <a:cs typeface="MS PMincho" panose="020B0306030504020204" pitchFamily="34" charset="0"/>
            </a:endParaRPr>
          </a:p>
          <a:p>
            <a:pPr algn="r" rtl="0">
              <a:lnSpc>
                <a:spcPct val="150000"/>
              </a:lnSpc>
            </a:pPr>
            <a:r>
              <a:rPr lang="ja" sz="5000" b="0" i="0" u="none" baseline="0" dirty="0">
                <a:latin typeface="MS PGothic" panose="020B0600070205080204" pitchFamily="34" charset="-128"/>
                <a:ea typeface="MS PGothic" panose="020B0600070205080204" pitchFamily="34" charset="-128"/>
                <a:cs typeface="MS PMincho" panose="020B0306030504020204" pitchFamily="34" charset="0"/>
              </a:rPr>
              <a:t>担当職員：</a:t>
            </a:r>
            <a:r>
              <a:rPr lang="ja" sz="5000" b="0" i="0" u="none" baseline="0" dirty="0">
                <a:solidFill>
                  <a:srgbClr val="006171"/>
                </a:solidFill>
                <a:latin typeface="MS PGothic" panose="020B0600070205080204" pitchFamily="34" charset="-128"/>
                <a:ea typeface="MS PGothic" panose="020B0600070205080204" pitchFamily="34" charset="-128"/>
                <a:cs typeface="MS PMincho" panose="020B0306030504020204" pitchFamily="34" charset="0"/>
                <a:hlinkClick r:id="rId5">
                  <a:extLst>
                    <a:ext uri="{A12FA001-AC4F-418D-AE19-62706E023703}">
                      <ahyp:hlinkClr xmlns:ahyp="http://schemas.microsoft.com/office/drawing/2018/hyperlinkcolor" val="tx"/>
                    </a:ext>
                  </a:extLst>
                </a:hlinkClick>
              </a:rPr>
              <a:t>cadre@rotary.org</a:t>
            </a:r>
          </a:p>
          <a:p>
            <a:pPr algn="r" rtl="0">
              <a:lnSpc>
                <a:spcPct val="150000"/>
              </a:lnSpc>
            </a:pPr>
            <a:r>
              <a:rPr lang="ja" sz="5000" b="0" i="0" u="none" baseline="0" dirty="0">
                <a:solidFill>
                  <a:srgbClr val="006171"/>
                </a:solidFill>
                <a:latin typeface="MS PGothic" panose="020B0600070205080204" pitchFamily="34" charset="-128"/>
                <a:ea typeface="MS PGothic" panose="020B0600070205080204" pitchFamily="34" charset="-128"/>
                <a:cs typeface="MS PMincho" panose="020B0306030504020204" pitchFamily="34" charset="0"/>
                <a:hlinkClick r:id="rId6">
                  <a:extLst>
                    <a:ext uri="{A12FA001-AC4F-418D-AE19-62706E023703}">
                      <ahyp:hlinkClr xmlns:ahyp="http://schemas.microsoft.com/office/drawing/2018/hyperlinkcolor" val="tx"/>
                    </a:ext>
                  </a:extLst>
                </a:hlinkClick>
              </a:rPr>
              <a:t>専門家グループリーダーの名簿</a:t>
            </a:r>
            <a:endParaRPr lang="ja" altLang="en-US" sz="5000" dirty="0">
              <a:solidFill>
                <a:srgbClr val="006171"/>
              </a:solidFill>
              <a:latin typeface="MS PGothic" panose="020B0600070205080204" pitchFamily="34" charset="-128"/>
              <a:ea typeface="MS PGothic" panose="020B0600070205080204" pitchFamily="34" charset="-128"/>
              <a:cs typeface="MS PMincho" panose="020B0306030504020204" pitchFamily="34" charset="0"/>
            </a:endParaRPr>
          </a:p>
        </p:txBody>
      </p:sp>
    </p:spTree>
    <p:custDataLst>
      <p:tags r:id="rId1"/>
    </p:custDataLst>
    <p:extLst>
      <p:ext uri="{BB962C8B-B14F-4D97-AF65-F5344CB8AC3E}">
        <p14:creationId xmlns:p14="http://schemas.microsoft.com/office/powerpoint/2010/main" val="97178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 graphics, logo, graphic design&#10;&#10;Description automatically generated">
            <a:extLst>
              <a:ext uri="{FF2B5EF4-FFF2-40B4-BE49-F238E27FC236}">
                <a16:creationId xmlns:a16="http://schemas.microsoft.com/office/drawing/2014/main" id="{A0C61950-C404-A1FD-17CF-0FDECE51C24A}"/>
              </a:ext>
            </a:extLst>
          </p:cNvPr>
          <p:cNvPicPr>
            <a:picLocks noChangeAspect="1"/>
          </p:cNvPicPr>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E9314CB-984B-148C-627E-C8954A800EEA}"/>
              </a:ext>
            </a:extLst>
          </p:cNvPr>
          <p:cNvSpPr txBox="1"/>
          <p:nvPr/>
        </p:nvSpPr>
        <p:spPr>
          <a:xfrm>
            <a:off x="722373" y="3252526"/>
            <a:ext cx="8748584" cy="1938992"/>
          </a:xfrm>
          <a:prstGeom prst="rect">
            <a:avLst/>
          </a:prstGeom>
          <a:noFill/>
        </p:spPr>
        <p:txBody>
          <a:bodyPr wrap="square" rtlCol="0">
            <a:spAutoFit/>
          </a:bodyPr>
          <a:lstStyle/>
          <a:p>
            <a:pPr algn="l" rtl="0"/>
            <a:r>
              <a:rPr lang="ja" sz="6000" b="0" i="0" u="none" baseline="0" dirty="0">
                <a:latin typeface="MS PGothic" panose="020B0600070205080204" pitchFamily="34" charset="-128"/>
                <a:ea typeface="MS PGothic" panose="020B0600070205080204" pitchFamily="34" charset="-128"/>
                <a:cs typeface="MS PMincho" panose="020B0306030504020204" pitchFamily="34" charset="0"/>
              </a:rPr>
              <a:t>［発表者氏名］ </a:t>
            </a:r>
          </a:p>
          <a:p>
            <a:pPr algn="l" rtl="0"/>
            <a:r>
              <a:rPr lang="ja" sz="6000" b="0" i="0" u="none" baseline="0" dirty="0">
                <a:latin typeface="MS PGothic" panose="020B0600070205080204" pitchFamily="34" charset="-128"/>
                <a:ea typeface="MS PGothic" panose="020B0600070205080204" pitchFamily="34" charset="-128"/>
                <a:cs typeface="MS PMincho" panose="020B0306030504020204" pitchFamily="34" charset="0"/>
              </a:rPr>
              <a:t>　</a:t>
            </a:r>
          </a:p>
        </p:txBody>
      </p:sp>
      <p:sp>
        <p:nvSpPr>
          <p:cNvPr id="5" name="Oval 4">
            <a:extLst>
              <a:ext uri="{FF2B5EF4-FFF2-40B4-BE49-F238E27FC236}">
                <a16:creationId xmlns:a16="http://schemas.microsoft.com/office/drawing/2014/main" id="{8630013A-5065-B6CA-6DBA-CA713C12DA01}"/>
              </a:ext>
            </a:extLst>
          </p:cNvPr>
          <p:cNvSpPr/>
          <p:nvPr/>
        </p:nvSpPr>
        <p:spPr>
          <a:xfrm>
            <a:off x="7998372" y="1734207"/>
            <a:ext cx="3626069" cy="362606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
          </a:p>
        </p:txBody>
      </p:sp>
      <p:sp>
        <p:nvSpPr>
          <p:cNvPr id="8" name="Oval 7">
            <a:extLst>
              <a:ext uri="{FF2B5EF4-FFF2-40B4-BE49-F238E27FC236}">
                <a16:creationId xmlns:a16="http://schemas.microsoft.com/office/drawing/2014/main" id="{5C9FBDEF-B2E3-BC43-ED77-95CB2B8FB8F6}"/>
              </a:ext>
            </a:extLst>
          </p:cNvPr>
          <p:cNvSpPr/>
          <p:nvPr/>
        </p:nvSpPr>
        <p:spPr>
          <a:xfrm>
            <a:off x="7998372" y="1870841"/>
            <a:ext cx="4193628" cy="41936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
          </a:p>
        </p:txBody>
      </p:sp>
      <p:sp>
        <p:nvSpPr>
          <p:cNvPr id="11" name="Oval 10">
            <a:extLst>
              <a:ext uri="{FF2B5EF4-FFF2-40B4-BE49-F238E27FC236}">
                <a16:creationId xmlns:a16="http://schemas.microsoft.com/office/drawing/2014/main" id="{0688C83D-E78F-CA9E-9271-5DC0DAE3F2F3}"/>
              </a:ext>
            </a:extLst>
          </p:cNvPr>
          <p:cNvSpPr/>
          <p:nvPr/>
        </p:nvSpPr>
        <p:spPr>
          <a:xfrm>
            <a:off x="6676484" y="1187668"/>
            <a:ext cx="4719145" cy="4719145"/>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
          </a:p>
        </p:txBody>
      </p:sp>
    </p:spTree>
    <p:custDataLst>
      <p:tags r:id="rId1"/>
    </p:custDataLst>
    <p:extLst>
      <p:ext uri="{BB962C8B-B14F-4D97-AF65-F5344CB8AC3E}">
        <p14:creationId xmlns:p14="http://schemas.microsoft.com/office/powerpoint/2010/main" val="200478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yellow and blue sign with black text&#10;&#10;Description automatically generated">
            <a:extLst>
              <a:ext uri="{FF2B5EF4-FFF2-40B4-BE49-F238E27FC236}">
                <a16:creationId xmlns:a16="http://schemas.microsoft.com/office/drawing/2014/main" id="{2C7976B3-E026-035E-8053-C549040C97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78409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a:hlinkClick r:id="" action="ppaction://media"/>
            <a:extLst>
              <a:ext uri="{FF2B5EF4-FFF2-40B4-BE49-F238E27FC236}">
                <a16:creationId xmlns:a16="http://schemas.microsoft.com/office/drawing/2014/main" id="{F1FB7C4D-1654-8164-39F7-9C805E7DED2A}"/>
              </a:ext>
            </a:extLst>
          </p:cNvPr>
          <p:cNvPicPr>
            <a:picLocks noRot="1" noChangeAspect="1"/>
          </p:cNvPicPr>
          <p:nvPr>
            <a:videoFile r:link="rId2"/>
          </p:nvPr>
        </p:nvPicPr>
        <p:blipFill>
          <a:blip r:embed="rId5"/>
          <a:srcRect/>
          <a:stretch/>
        </p:blipFill>
        <p:spPr>
          <a:xfrm>
            <a:off x="0" y="0"/>
            <a:ext cx="12192000" cy="6892589"/>
          </a:xfrm>
          <a:prstGeom prst="rect">
            <a:avLst/>
          </a:prstGeom>
        </p:spPr>
      </p:pic>
    </p:spTree>
    <p:custDataLst>
      <p:tags r:id="rId1"/>
    </p:custDataLst>
    <p:extLst>
      <p:ext uri="{BB962C8B-B14F-4D97-AF65-F5344CB8AC3E}">
        <p14:creationId xmlns:p14="http://schemas.microsoft.com/office/powerpoint/2010/main" val="362605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 graphics, graphic design, aqua&#10;&#10;Description automatically generated">
            <a:extLst>
              <a:ext uri="{FF2B5EF4-FFF2-40B4-BE49-F238E27FC236}">
                <a16:creationId xmlns:a16="http://schemas.microsoft.com/office/drawing/2014/main" id="{C9166C22-5342-5E8E-C4AD-96A5D862BDF3}"/>
              </a:ext>
            </a:extLst>
          </p:cNvPr>
          <p:cNvPicPr>
            <a:picLocks noChangeAspect="1"/>
          </p:cNvPicPr>
          <p:nvPr/>
        </p:nvPicPr>
        <p:blipFill>
          <a:blip r:embed="rId4"/>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47FFA11-1AB7-A0BA-20F5-11FC46C7AB12}"/>
              </a:ext>
            </a:extLst>
          </p:cNvPr>
          <p:cNvSpPr txBox="1"/>
          <p:nvPr/>
        </p:nvSpPr>
        <p:spPr>
          <a:xfrm>
            <a:off x="1892466" y="3135679"/>
            <a:ext cx="5324118" cy="2308324"/>
          </a:xfrm>
          <a:prstGeom prst="rect">
            <a:avLst/>
          </a:prstGeom>
          <a:noFill/>
        </p:spPr>
        <p:txBody>
          <a:bodyPr wrap="square" rtlCol="0">
            <a:spAutoFit/>
          </a:bodyPr>
          <a:lstStyle/>
          <a:p>
            <a:pPr algn="l" rtl="0"/>
            <a:r>
              <a:rPr lang="ja" sz="3600" b="0" i="0" u="none" baseline="0" dirty="0">
                <a:latin typeface="MS PGothic" panose="020B0600070205080204" pitchFamily="34" charset="-128"/>
                <a:ea typeface="MS PGothic" panose="020B0600070205080204" pitchFamily="34" charset="-128"/>
                <a:cs typeface="MS PMincho" panose="020B0306030504020204" pitchFamily="34" charset="0"/>
              </a:rPr>
              <a:t>ロータリー重点分野</a:t>
            </a:r>
            <a:br>
              <a:rPr lang="en-US" altLang="ja" sz="3600" b="0" i="0" u="none" baseline="0" dirty="0">
                <a:latin typeface="MS PGothic" panose="020B0600070205080204" pitchFamily="34" charset="-128"/>
                <a:ea typeface="MS PGothic" panose="020B0600070205080204" pitchFamily="34" charset="-128"/>
                <a:cs typeface="MS PMincho" panose="020B0306030504020204" pitchFamily="34" charset="0"/>
              </a:rPr>
            </a:br>
            <a:r>
              <a:rPr lang="ja" sz="3600" b="0" i="0" u="none" baseline="0" dirty="0">
                <a:latin typeface="MS PGothic" panose="020B0600070205080204" pitchFamily="34" charset="-128"/>
                <a:ea typeface="MS PGothic" panose="020B0600070205080204" pitchFamily="34" charset="-128"/>
                <a:cs typeface="MS PMincho" panose="020B0306030504020204" pitchFamily="34" charset="0"/>
              </a:rPr>
              <a:t>または財務監査の</a:t>
            </a:r>
            <a:br>
              <a:rPr lang="en-US" altLang="ja" sz="3600" b="0" i="0" u="none" baseline="0" dirty="0">
                <a:latin typeface="MS PGothic" panose="020B0600070205080204" pitchFamily="34" charset="-128"/>
                <a:ea typeface="MS PGothic" panose="020B0600070205080204" pitchFamily="34" charset="-128"/>
                <a:cs typeface="MS PMincho" panose="020B0306030504020204" pitchFamily="34" charset="0"/>
              </a:rPr>
            </a:br>
            <a:r>
              <a:rPr lang="ja" sz="3600" b="1" i="0" u="none" baseline="0" dirty="0">
                <a:latin typeface="MS PGothic" panose="020B0600070205080204" pitchFamily="34" charset="-128"/>
                <a:ea typeface="MS PGothic" panose="020B0600070205080204" pitchFamily="34" charset="-128"/>
                <a:cs typeface="MS PMincho" panose="020B0306030504020204" pitchFamily="34" charset="0"/>
              </a:rPr>
              <a:t>専門知識</a:t>
            </a:r>
            <a:r>
              <a:rPr lang="ja" sz="3600" b="0" i="0" u="none" baseline="0" dirty="0">
                <a:latin typeface="MS PGothic" panose="020B0600070205080204" pitchFamily="34" charset="-128"/>
                <a:ea typeface="MS PGothic" panose="020B0600070205080204" pitchFamily="34" charset="-128"/>
                <a:cs typeface="MS PMincho" panose="020B0306030504020204" pitchFamily="34" charset="0"/>
              </a:rPr>
              <a:t>をもつ</a:t>
            </a:r>
            <a:br>
              <a:rPr lang="en-US" altLang="ja" sz="3600" b="0" i="0" u="none" baseline="0" dirty="0">
                <a:latin typeface="MS PGothic" panose="020B0600070205080204" pitchFamily="34" charset="-128"/>
                <a:ea typeface="MS PGothic" panose="020B0600070205080204" pitchFamily="34" charset="-128"/>
                <a:cs typeface="MS PMincho" panose="020B0306030504020204" pitchFamily="34" charset="0"/>
              </a:rPr>
            </a:br>
            <a:r>
              <a:rPr lang="ja" sz="3600" b="0" i="0" u="none" baseline="0" dirty="0">
                <a:latin typeface="MS PGothic" panose="020B0600070205080204" pitchFamily="34" charset="-128"/>
                <a:ea typeface="MS PGothic" panose="020B0600070205080204" pitchFamily="34" charset="-128"/>
                <a:cs typeface="MS PMincho" panose="020B0306030504020204" pitchFamily="34" charset="0"/>
              </a:rPr>
              <a:t>ロータリー会員</a:t>
            </a:r>
          </a:p>
        </p:txBody>
      </p:sp>
      <p:sp>
        <p:nvSpPr>
          <p:cNvPr id="2" name="TextBox 1">
            <a:extLst>
              <a:ext uri="{FF2B5EF4-FFF2-40B4-BE49-F238E27FC236}">
                <a16:creationId xmlns:a16="http://schemas.microsoft.com/office/drawing/2014/main" id="{5F5C6DC2-36F8-ADA0-4BA0-D3D85E219039}"/>
              </a:ext>
            </a:extLst>
          </p:cNvPr>
          <p:cNvSpPr txBox="1"/>
          <p:nvPr/>
        </p:nvSpPr>
        <p:spPr>
          <a:xfrm>
            <a:off x="2300633" y="312802"/>
            <a:ext cx="6633817" cy="1569660"/>
          </a:xfrm>
          <a:prstGeom prst="rect">
            <a:avLst/>
          </a:prstGeom>
          <a:noFill/>
        </p:spPr>
        <p:txBody>
          <a:bodyPr wrap="square" rtlCol="0">
            <a:spAutoFit/>
          </a:bodyPr>
          <a:lstStyle/>
          <a:p>
            <a:pPr algn="l" rtl="0"/>
            <a:r>
              <a:rPr lang="ja" sz="4800" b="0" i="0" u="none" baseline="0" dirty="0">
                <a:latin typeface="MS PGothic" panose="020B0600070205080204" pitchFamily="34" charset="-128"/>
                <a:ea typeface="MS PGothic" panose="020B0600070205080204" pitchFamily="34" charset="-128"/>
                <a:cs typeface="MS PMincho" panose="020B0306030504020204" pitchFamily="34" charset="0"/>
              </a:rPr>
              <a:t>専門家グループの</a:t>
            </a:r>
            <a:br>
              <a:rPr lang="en-US" altLang="ja" sz="4800" b="0" i="0" u="none" baseline="0" dirty="0">
                <a:latin typeface="MS PGothic" panose="020B0600070205080204" pitchFamily="34" charset="-128"/>
                <a:ea typeface="MS PGothic" panose="020B0600070205080204" pitchFamily="34" charset="-128"/>
                <a:cs typeface="MS PMincho" panose="020B0306030504020204" pitchFamily="34" charset="0"/>
              </a:rPr>
            </a:br>
            <a:r>
              <a:rPr lang="ja" sz="4800" b="0" i="0" u="none" baseline="0" dirty="0">
                <a:latin typeface="MS PGothic" panose="020B0600070205080204" pitchFamily="34" charset="-128"/>
                <a:ea typeface="MS PGothic" panose="020B0600070205080204" pitchFamily="34" charset="-128"/>
                <a:cs typeface="MS PMincho" panose="020B0306030504020204" pitchFamily="34" charset="0"/>
              </a:rPr>
              <a:t>メンバーとは？</a:t>
            </a:r>
            <a:endParaRPr lang="ja" sz="6000" dirty="0">
              <a:latin typeface="MS PGothic" panose="020B0600070205080204" pitchFamily="34" charset="-128"/>
              <a:ea typeface="MS PGothic" panose="020B0600070205080204" pitchFamily="34" charset="-128"/>
              <a:cs typeface="MS PMincho" panose="020B0306030504020204" pitchFamily="34" charset="0"/>
            </a:endParaRPr>
          </a:p>
        </p:txBody>
      </p:sp>
      <p:sp>
        <p:nvSpPr>
          <p:cNvPr id="6" name="Rectangle 5">
            <a:extLst>
              <a:ext uri="{FF2B5EF4-FFF2-40B4-BE49-F238E27FC236}">
                <a16:creationId xmlns:a16="http://schemas.microsoft.com/office/drawing/2014/main" id="{67CC56B4-9F03-9201-8AC5-A582C9D74F17}"/>
              </a:ext>
            </a:extLst>
          </p:cNvPr>
          <p:cNvSpPr/>
          <p:nvPr/>
        </p:nvSpPr>
        <p:spPr>
          <a:xfrm>
            <a:off x="10534650" y="1524000"/>
            <a:ext cx="1524000" cy="5067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ja"/>
          </a:p>
        </p:txBody>
      </p:sp>
      <p:sp>
        <p:nvSpPr>
          <p:cNvPr id="4" name="Oval 3">
            <a:extLst>
              <a:ext uri="{FF2B5EF4-FFF2-40B4-BE49-F238E27FC236}">
                <a16:creationId xmlns:a16="http://schemas.microsoft.com/office/drawing/2014/main" id="{C41090D2-82D0-170A-8ED9-EE8B984B46EF}"/>
              </a:ext>
            </a:extLst>
          </p:cNvPr>
          <p:cNvSpPr>
            <a:spLocks noChangeAspect="1"/>
          </p:cNvSpPr>
          <p:nvPr/>
        </p:nvSpPr>
        <p:spPr>
          <a:xfrm>
            <a:off x="7846483" y="1419338"/>
            <a:ext cx="4019323" cy="4019323"/>
          </a:xfrm>
          <a:prstGeom prst="ellipse">
            <a:avLst/>
          </a:prstGeom>
          <a:solidFill>
            <a:schemeClr val="bg1"/>
          </a:solidFill>
          <a:ln w="76200">
            <a:solidFill>
              <a:srgbClr val="FED10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ja" sz="3200" b="1" i="0" u="none" baseline="0" dirty="0">
                <a:solidFill>
                  <a:srgbClr val="006171"/>
                </a:solidFill>
                <a:latin typeface="MS PGothic" panose="020B0600070205080204" pitchFamily="34" charset="-128"/>
                <a:ea typeface="MS PGothic" panose="020B0600070205080204" pitchFamily="34" charset="-128"/>
                <a:cs typeface="MS PMincho" panose="020B0606030504020204" pitchFamily="34" charset="0"/>
              </a:rPr>
              <a:t>500名以上の</a:t>
            </a:r>
            <a:br>
              <a:rPr lang="en-US" altLang="ja" sz="3200" b="1" i="0" u="none" baseline="0" dirty="0">
                <a:solidFill>
                  <a:srgbClr val="006171"/>
                </a:solidFill>
                <a:latin typeface="MS PGothic" panose="020B0600070205080204" pitchFamily="34" charset="-128"/>
                <a:ea typeface="MS PGothic" panose="020B0600070205080204" pitchFamily="34" charset="-128"/>
                <a:cs typeface="MS PMincho" panose="020B0606030504020204" pitchFamily="34" charset="0"/>
              </a:rPr>
            </a:br>
            <a:r>
              <a:rPr lang="ja" sz="3200" b="1" i="0" u="none" baseline="0" dirty="0">
                <a:solidFill>
                  <a:srgbClr val="006171"/>
                </a:solidFill>
                <a:latin typeface="MS PGothic" panose="020B0600070205080204" pitchFamily="34" charset="-128"/>
                <a:ea typeface="MS PGothic" panose="020B0600070205080204" pitchFamily="34" charset="-128"/>
                <a:cs typeface="MS PMincho" panose="020B0606030504020204" pitchFamily="34" charset="0"/>
              </a:rPr>
              <a:t>メンバー</a:t>
            </a:r>
          </a:p>
          <a:p>
            <a:pPr algn="ctr" rtl="0"/>
            <a:r>
              <a:rPr lang="ja" sz="3200" b="1" i="0" u="none" baseline="0" dirty="0">
                <a:solidFill>
                  <a:srgbClr val="006171"/>
                </a:solidFill>
                <a:latin typeface="MS PGothic" panose="020B0600070205080204" pitchFamily="34" charset="-128"/>
                <a:ea typeface="MS PGothic" panose="020B0600070205080204" pitchFamily="34" charset="-128"/>
                <a:cs typeface="MS PMincho" panose="020B0606030504020204" pitchFamily="34" charset="0"/>
              </a:rPr>
              <a:t>75カ国以上</a:t>
            </a:r>
          </a:p>
          <a:p>
            <a:pPr algn="ctr" rtl="0"/>
            <a:r>
              <a:rPr lang="ja" sz="3200" b="1" i="0" u="none" baseline="0" dirty="0">
                <a:solidFill>
                  <a:srgbClr val="006171"/>
                </a:solidFill>
                <a:latin typeface="MS PGothic" panose="020B0600070205080204" pitchFamily="34" charset="-128"/>
                <a:ea typeface="MS PGothic" panose="020B0600070205080204" pitchFamily="34" charset="-128"/>
                <a:cs typeface="MS PMincho" panose="020B0606030504020204" pitchFamily="34" charset="0"/>
              </a:rPr>
              <a:t>80言語</a:t>
            </a:r>
          </a:p>
          <a:p>
            <a:pPr algn="ctr" rtl="0"/>
            <a:endParaRPr lang="ja" sz="1400" dirty="0">
              <a:solidFill>
                <a:schemeClr val="bg1"/>
              </a:solidFill>
              <a:latin typeface="MS PGothic" panose="020B0600070205080204" pitchFamily="34" charset="-128"/>
              <a:ea typeface="MS PGothic" panose="020B0600070205080204" pitchFamily="34" charset="-128"/>
            </a:endParaRPr>
          </a:p>
        </p:txBody>
      </p:sp>
    </p:spTree>
    <p:custDataLst>
      <p:tags r:id="rId1"/>
    </p:custDataLst>
    <p:extLst>
      <p:ext uri="{BB962C8B-B14F-4D97-AF65-F5344CB8AC3E}">
        <p14:creationId xmlns:p14="http://schemas.microsoft.com/office/powerpoint/2010/main" val="396249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and blue rectangle&#10;&#10;Description automatically generated with low confidence">
            <a:extLst>
              <a:ext uri="{FF2B5EF4-FFF2-40B4-BE49-F238E27FC236}">
                <a16:creationId xmlns:a16="http://schemas.microsoft.com/office/drawing/2014/main" id="{85AC765C-1303-91AF-B592-67B7E2C3BC2E}"/>
              </a:ext>
            </a:extLst>
          </p:cNvPr>
          <p:cNvPicPr>
            <a:picLocks noChangeAspect="1"/>
          </p:cNvPicPr>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47DA425-FEDE-50E0-794C-330EAD2E7ADA}"/>
              </a:ext>
            </a:extLst>
          </p:cNvPr>
          <p:cNvSpPr txBox="1"/>
          <p:nvPr/>
        </p:nvSpPr>
        <p:spPr>
          <a:xfrm>
            <a:off x="2300633" y="375432"/>
            <a:ext cx="6313977" cy="1446550"/>
          </a:xfrm>
          <a:prstGeom prst="rect">
            <a:avLst/>
          </a:prstGeom>
          <a:noFill/>
        </p:spPr>
        <p:txBody>
          <a:bodyPr wrap="square" rtlCol="0">
            <a:spAutoFit/>
          </a:bodyPr>
          <a:lstStyle/>
          <a:p>
            <a:pPr algn="l" rtl="0"/>
            <a:r>
              <a:rPr lang="ja" sz="4400" b="0" i="0" u="none" baseline="0" dirty="0">
                <a:latin typeface="MS PGothic" panose="020B0600070205080204" pitchFamily="34" charset="-128"/>
                <a:ea typeface="MS PGothic" panose="020B0600070205080204" pitchFamily="34" charset="-128"/>
                <a:cs typeface="MS PMincho" panose="020B0306030504020204" pitchFamily="34" charset="0"/>
              </a:rPr>
              <a:t>専門家グループの</a:t>
            </a:r>
            <a:br>
              <a:rPr lang="en-US" altLang="ja" sz="4400" b="0" i="0" u="none" baseline="0" dirty="0">
                <a:latin typeface="MS PGothic" panose="020B0600070205080204" pitchFamily="34" charset="-128"/>
                <a:ea typeface="MS PGothic" panose="020B0600070205080204" pitchFamily="34" charset="-128"/>
                <a:cs typeface="MS PMincho" panose="020B0306030504020204" pitchFamily="34" charset="0"/>
              </a:rPr>
            </a:br>
            <a:r>
              <a:rPr lang="ja" sz="4400" b="0" i="0" u="none" baseline="0" dirty="0">
                <a:latin typeface="MS PGothic" panose="020B0600070205080204" pitchFamily="34" charset="-128"/>
                <a:ea typeface="MS PGothic" panose="020B0600070205080204" pitchFamily="34" charset="-128"/>
                <a:cs typeface="MS PMincho" panose="020B0306030504020204" pitchFamily="34" charset="0"/>
              </a:rPr>
              <a:t>メンバーとは？</a:t>
            </a:r>
            <a:endParaRPr lang="ja" sz="5400" dirty="0">
              <a:latin typeface="MS PGothic" panose="020B0600070205080204" pitchFamily="34" charset="-128"/>
              <a:ea typeface="MS PGothic" panose="020B0600070205080204" pitchFamily="34" charset="-128"/>
              <a:cs typeface="MS PMincho" panose="020B0306030504020204" pitchFamily="34" charset="0"/>
            </a:endParaRPr>
          </a:p>
        </p:txBody>
      </p:sp>
      <p:sp>
        <p:nvSpPr>
          <p:cNvPr id="5" name="TextBox 4">
            <a:extLst>
              <a:ext uri="{FF2B5EF4-FFF2-40B4-BE49-F238E27FC236}">
                <a16:creationId xmlns:a16="http://schemas.microsoft.com/office/drawing/2014/main" id="{862784F1-3212-30B4-B657-BF32409917F7}"/>
              </a:ext>
            </a:extLst>
          </p:cNvPr>
          <p:cNvSpPr txBox="1"/>
          <p:nvPr/>
        </p:nvSpPr>
        <p:spPr>
          <a:xfrm>
            <a:off x="1410712" y="2186424"/>
            <a:ext cx="5427696" cy="4247317"/>
          </a:xfrm>
          <a:prstGeom prst="rect">
            <a:avLst/>
          </a:prstGeom>
          <a:noFill/>
        </p:spPr>
        <p:txBody>
          <a:bodyPr wrap="square" rtlCol="0">
            <a:spAutoFit/>
          </a:bodyPr>
          <a:lstStyle/>
          <a:p>
            <a:pPr marL="457200" indent="-457200" algn="l" rtl="0">
              <a:buFont typeface="Arial" panose="020B0604020202020204" pitchFamily="34" charset="0"/>
              <a:buChar char="•"/>
            </a:pPr>
            <a:r>
              <a:rPr lang="ja" sz="3000" b="0" i="0" u="none" baseline="0" dirty="0">
                <a:latin typeface="MS PGothic" panose="020B0600070205080204" pitchFamily="34" charset="-128"/>
                <a:ea typeface="MS PGothic" panose="020B0600070205080204" pitchFamily="34" charset="-128"/>
                <a:cs typeface="MS PMincho" panose="020B0306030504020204" pitchFamily="34" charset="0"/>
              </a:rPr>
              <a:t>会員としての義務を</a:t>
            </a:r>
            <a:br>
              <a:rPr lang="en-US" altLang="ja" sz="3000" b="0" i="0" u="none" baseline="0" dirty="0">
                <a:latin typeface="MS PGothic" panose="020B0600070205080204" pitchFamily="34" charset="-128"/>
                <a:ea typeface="MS PGothic" panose="020B0600070205080204" pitchFamily="34" charset="-128"/>
                <a:cs typeface="MS PMincho" panose="020B0306030504020204" pitchFamily="34" charset="0"/>
              </a:rPr>
            </a:br>
            <a:r>
              <a:rPr lang="ja" sz="3000" b="0" i="0" u="none" baseline="0" dirty="0">
                <a:latin typeface="MS PGothic" panose="020B0600070205080204" pitchFamily="34" charset="-128"/>
                <a:ea typeface="MS PGothic" panose="020B0600070205080204" pitchFamily="34" charset="-128"/>
                <a:cs typeface="MS PMincho" panose="020B0306030504020204" pitchFamily="34" charset="0"/>
              </a:rPr>
              <a:t>果たしている現会員</a:t>
            </a:r>
          </a:p>
          <a:p>
            <a:pPr marL="457200" indent="-457200" algn="l" rtl="0">
              <a:buFont typeface="Arial" panose="020B0604020202020204" pitchFamily="34" charset="0"/>
              <a:buChar char="•"/>
            </a:pPr>
            <a:endParaRPr lang="ja" sz="2000" dirty="0">
              <a:latin typeface="MS PGothic" panose="020B0600070205080204" pitchFamily="34" charset="-128"/>
              <a:ea typeface="MS PGothic" panose="020B0600070205080204" pitchFamily="34" charset="-128"/>
              <a:cs typeface="MS PMincho" panose="020B0306030504020204" pitchFamily="34" charset="0"/>
            </a:endParaRPr>
          </a:p>
          <a:p>
            <a:pPr marL="457200" indent="-457200" algn="l" rtl="0">
              <a:buFont typeface="Arial" panose="020B0604020202020204" pitchFamily="34" charset="0"/>
              <a:buChar char="•"/>
            </a:pPr>
            <a:r>
              <a:rPr lang="ja" sz="3000" b="0" i="0" u="none" baseline="0" dirty="0">
                <a:latin typeface="MS PGothic" panose="020B0600070205080204" pitchFamily="34" charset="-128"/>
                <a:ea typeface="MS PGothic" panose="020B0600070205080204" pitchFamily="34" charset="-128"/>
                <a:cs typeface="MS PMincho" panose="020B0306030504020204" pitchFamily="34" charset="0"/>
              </a:rPr>
              <a:t>2年以上の関連する</a:t>
            </a:r>
            <a:br>
              <a:rPr lang="en-US" altLang="ja" sz="3000" b="0" i="0" u="none" baseline="0" dirty="0">
                <a:latin typeface="MS PGothic" panose="020B0600070205080204" pitchFamily="34" charset="-128"/>
                <a:ea typeface="MS PGothic" panose="020B0600070205080204" pitchFamily="34" charset="-128"/>
                <a:cs typeface="MS PMincho" panose="020B0306030504020204" pitchFamily="34" charset="0"/>
              </a:rPr>
            </a:br>
            <a:r>
              <a:rPr lang="ja" sz="3000" b="1" i="0" u="none" baseline="0" dirty="0">
                <a:latin typeface="MS PGothic" panose="020B0600070205080204" pitchFamily="34" charset="-128"/>
                <a:ea typeface="MS PGothic" panose="020B0600070205080204" pitchFamily="34" charset="-128"/>
                <a:cs typeface="MS PMincho" panose="020B0306030504020204" pitchFamily="34" charset="0"/>
              </a:rPr>
              <a:t>職業</a:t>
            </a:r>
            <a:r>
              <a:rPr lang="ja" sz="3000" b="0" i="0" u="none" baseline="0" dirty="0">
                <a:latin typeface="MS PGothic" panose="020B0600070205080204" pitchFamily="34" charset="-128"/>
                <a:ea typeface="MS PGothic" panose="020B0600070205080204" pitchFamily="34" charset="-128"/>
                <a:cs typeface="MS PMincho" panose="020B0306030504020204" pitchFamily="34" charset="0"/>
              </a:rPr>
              <a:t>経験</a:t>
            </a:r>
          </a:p>
          <a:p>
            <a:endParaRPr lang="ja" sz="2000" dirty="0">
              <a:latin typeface="MS PGothic" panose="020B0600070205080204" pitchFamily="34" charset="-128"/>
              <a:ea typeface="MS PGothic" panose="020B0600070205080204" pitchFamily="34" charset="-128"/>
              <a:cs typeface="MS PMincho" panose="020B0306030504020204" pitchFamily="34" charset="0"/>
            </a:endParaRPr>
          </a:p>
          <a:p>
            <a:pPr marL="457200" indent="-457200" algn="l" rtl="0">
              <a:buFont typeface="Arial" panose="020B0604020202020204" pitchFamily="34" charset="0"/>
              <a:buChar char="•"/>
            </a:pPr>
            <a:r>
              <a:rPr lang="ja" sz="3000" b="0" i="0" u="none" baseline="0" dirty="0">
                <a:latin typeface="MS PGothic" panose="020B0600070205080204" pitchFamily="34" charset="-128"/>
                <a:ea typeface="MS PGothic" panose="020B0600070205080204" pitchFamily="34" charset="-128"/>
                <a:cs typeface="MS PMincho" panose="020B0306030504020204" pitchFamily="34" charset="0"/>
              </a:rPr>
              <a:t>ラーニングセンターの</a:t>
            </a:r>
            <a:br>
              <a:rPr lang="en-US" altLang="ja" sz="3000" b="0" i="0" u="none" baseline="0" dirty="0">
                <a:latin typeface="MS PGothic" panose="020B0600070205080204" pitchFamily="34" charset="-128"/>
                <a:ea typeface="MS PGothic" panose="020B0600070205080204" pitchFamily="34" charset="-128"/>
                <a:cs typeface="MS PMincho" panose="020B0306030504020204" pitchFamily="34" charset="0"/>
              </a:rPr>
            </a:br>
            <a:r>
              <a:rPr lang="ja" sz="3000" b="0" i="0" u="none" baseline="0" dirty="0">
                <a:latin typeface="MS PGothic" panose="020B0600070205080204" pitchFamily="34" charset="-128"/>
                <a:ea typeface="MS PGothic" panose="020B0600070205080204" pitchFamily="34" charset="-128"/>
                <a:cs typeface="MS PMincho" panose="020B0306030504020204" pitchFamily="34" charset="0"/>
              </a:rPr>
              <a:t>関連コースを完了済み　　　　</a:t>
            </a:r>
          </a:p>
          <a:p>
            <a:pPr marL="457200" indent="-457200" algn="l" rtl="0">
              <a:buFont typeface="Arial" panose="020B0604020202020204" pitchFamily="34" charset="0"/>
              <a:buChar char="•"/>
            </a:pPr>
            <a:endParaRPr lang="ja" sz="2000" i="1" dirty="0">
              <a:solidFill>
                <a:srgbClr val="006171"/>
              </a:solidFill>
              <a:latin typeface="MS PGothic" panose="020B0600070205080204" pitchFamily="34" charset="-128"/>
              <a:ea typeface="MS PGothic" panose="020B0600070205080204" pitchFamily="34" charset="-128"/>
              <a:cs typeface="MS PMincho" panose="020B0306030504020204" pitchFamily="34" charset="0"/>
            </a:endParaRPr>
          </a:p>
          <a:p>
            <a:pPr algn="ctr" rtl="0"/>
            <a:r>
              <a:rPr lang="ja" sz="3000" b="1" i="0" u="none" baseline="0" dirty="0">
                <a:solidFill>
                  <a:srgbClr val="006171"/>
                </a:solidFill>
                <a:latin typeface="MS PGothic" panose="020B0600070205080204" pitchFamily="34" charset="-128"/>
                <a:ea typeface="MS PGothic" panose="020B0600070205080204" pitchFamily="34" charset="-128"/>
                <a:cs typeface="MS PMincho" panose="020B0306030504020204" pitchFamily="34" charset="0"/>
              </a:rPr>
              <a:t>補助金センターで申請</a:t>
            </a:r>
          </a:p>
        </p:txBody>
      </p:sp>
      <p:pic>
        <p:nvPicPr>
          <p:cNvPr id="2" name="Picture Placeholder 8">
            <a:extLst>
              <a:ext uri="{FF2B5EF4-FFF2-40B4-BE49-F238E27FC236}">
                <a16:creationId xmlns:a16="http://schemas.microsoft.com/office/drawing/2014/main" id="{3985244A-DE0E-CB19-2412-498C93933D77}"/>
              </a:ext>
            </a:extLst>
          </p:cNvPr>
          <p:cNvPicPr>
            <a:picLocks noChangeAspect="1"/>
          </p:cNvPicPr>
          <p:nvPr/>
        </p:nvPicPr>
        <p:blipFill rotWithShape="1">
          <a:blip r:embed="rId5"/>
          <a:srcRect l="39004" r="29703"/>
          <a:stretch/>
        </p:blipFill>
        <p:spPr>
          <a:xfrm>
            <a:off x="7710919" y="1275981"/>
            <a:ext cx="4360895" cy="5458603"/>
          </a:xfrm>
          <a:prstGeom prst="rect">
            <a:avLst/>
          </a:prstGeom>
        </p:spPr>
      </p:pic>
    </p:spTree>
    <p:custDataLst>
      <p:tags r:id="rId1"/>
    </p:custDataLst>
    <p:extLst>
      <p:ext uri="{BB962C8B-B14F-4D97-AF65-F5344CB8AC3E}">
        <p14:creationId xmlns:p14="http://schemas.microsoft.com/office/powerpoint/2010/main" val="2106458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 symbol, design&#10;&#10;Description automatically generated">
            <a:extLst>
              <a:ext uri="{FF2B5EF4-FFF2-40B4-BE49-F238E27FC236}">
                <a16:creationId xmlns:a16="http://schemas.microsoft.com/office/drawing/2014/main" id="{0105130D-C895-40DC-9DFC-2AA0978F1F57}"/>
              </a:ext>
            </a:extLst>
          </p:cNvPr>
          <p:cNvPicPr>
            <a:picLocks noChangeAspect="1"/>
          </p:cNvPicPr>
          <p:nvPr/>
        </p:nvPicPr>
        <p:blipFill>
          <a:blip r:embed="rId4"/>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BFC67B9-B8D0-F9D5-E27C-0AF058591CFB}"/>
              </a:ext>
            </a:extLst>
          </p:cNvPr>
          <p:cNvPicPr>
            <a:picLocks noChangeAspect="1"/>
          </p:cNvPicPr>
          <p:nvPr/>
        </p:nvPicPr>
        <p:blipFill>
          <a:blip r:embed="rId5"/>
          <a:srcRect/>
          <a:stretch/>
        </p:blipFill>
        <p:spPr>
          <a:xfrm>
            <a:off x="0" y="1312518"/>
            <a:ext cx="5654426" cy="3528950"/>
          </a:xfrm>
          <a:prstGeom prst="rect">
            <a:avLst/>
          </a:prstGeom>
        </p:spPr>
      </p:pic>
      <p:sp>
        <p:nvSpPr>
          <p:cNvPr id="8" name="Oval 7">
            <a:extLst>
              <a:ext uri="{FF2B5EF4-FFF2-40B4-BE49-F238E27FC236}">
                <a16:creationId xmlns:a16="http://schemas.microsoft.com/office/drawing/2014/main" id="{955FFAD6-5305-D164-8717-29F59490B510}"/>
              </a:ext>
            </a:extLst>
          </p:cNvPr>
          <p:cNvSpPr/>
          <p:nvPr/>
        </p:nvSpPr>
        <p:spPr>
          <a:xfrm>
            <a:off x="2725930" y="4841468"/>
            <a:ext cx="2354976" cy="1682083"/>
          </a:xfrm>
          <a:prstGeom prst="ellipse">
            <a:avLst/>
          </a:prstGeom>
          <a:solidFill>
            <a:srgbClr val="AF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 sz="2400" b="0" i="0" u="none" baseline="0" dirty="0">
                <a:solidFill>
                  <a:srgbClr val="006171"/>
                </a:solidFill>
                <a:latin typeface="MS PGothic" panose="020B0600070205080204" pitchFamily="34" charset="-128"/>
                <a:ea typeface="MS PGothic" panose="020B0600070205080204" pitchFamily="34" charset="-128"/>
                <a:cs typeface="MS PMincho" panose="020B0306030504020204" pitchFamily="34" charset="0"/>
              </a:rPr>
              <a:t>財務監査</a:t>
            </a:r>
          </a:p>
        </p:txBody>
      </p:sp>
      <p:sp>
        <p:nvSpPr>
          <p:cNvPr id="5" name="TextBox 4">
            <a:extLst>
              <a:ext uri="{FF2B5EF4-FFF2-40B4-BE49-F238E27FC236}">
                <a16:creationId xmlns:a16="http://schemas.microsoft.com/office/drawing/2014/main" id="{DAB561CF-A47F-686E-F771-500B5741E8E7}"/>
              </a:ext>
            </a:extLst>
          </p:cNvPr>
          <p:cNvSpPr txBox="1"/>
          <p:nvPr/>
        </p:nvSpPr>
        <p:spPr>
          <a:xfrm>
            <a:off x="2230744" y="476817"/>
            <a:ext cx="7228411" cy="769441"/>
          </a:xfrm>
          <a:prstGeom prst="rect">
            <a:avLst/>
          </a:prstGeom>
          <a:noFill/>
        </p:spPr>
        <p:txBody>
          <a:bodyPr wrap="square" rtlCol="0">
            <a:spAutoFit/>
          </a:bodyPr>
          <a:lstStyle/>
          <a:p>
            <a:pPr algn="l" rtl="0"/>
            <a:r>
              <a:rPr lang="ja" sz="4400" b="0" i="0" u="none" baseline="0" dirty="0">
                <a:latin typeface="MS PGothic" panose="020B0600070205080204" pitchFamily="34" charset="-128"/>
                <a:ea typeface="MS PGothic" panose="020B0600070205080204" pitchFamily="34" charset="-128"/>
                <a:cs typeface="MS PMincho" panose="020B0306030504020204" pitchFamily="34" charset="0"/>
              </a:rPr>
              <a:t>メンバーの専門分野</a:t>
            </a:r>
          </a:p>
        </p:txBody>
      </p:sp>
      <p:sp>
        <p:nvSpPr>
          <p:cNvPr id="6" name="TextBox 5">
            <a:extLst>
              <a:ext uri="{FF2B5EF4-FFF2-40B4-BE49-F238E27FC236}">
                <a16:creationId xmlns:a16="http://schemas.microsoft.com/office/drawing/2014/main" id="{27B1A602-6BE2-302E-6E25-8D7652418B65}"/>
              </a:ext>
            </a:extLst>
          </p:cNvPr>
          <p:cNvSpPr txBox="1"/>
          <p:nvPr/>
        </p:nvSpPr>
        <p:spPr>
          <a:xfrm>
            <a:off x="5133914" y="2107385"/>
            <a:ext cx="6714381" cy="2800767"/>
          </a:xfrm>
          <a:prstGeom prst="rect">
            <a:avLst/>
          </a:prstGeom>
          <a:noFill/>
        </p:spPr>
        <p:txBody>
          <a:bodyPr wrap="square" rtlCol="0">
            <a:spAutoFit/>
          </a:bodyPr>
          <a:lstStyle/>
          <a:p>
            <a:pPr algn="l" rtl="0"/>
            <a:r>
              <a:rPr lang="ja" sz="2200" b="0" i="1" u="none" baseline="0" dirty="0">
                <a:latin typeface="MS PGothic" panose="020B0600070205080204" pitchFamily="34" charset="-128"/>
                <a:ea typeface="MS PGothic" panose="020B0600070205080204" pitchFamily="34" charset="-128"/>
                <a:cs typeface="MS PMincho" panose="020B0306030504020204" pitchFamily="34" charset="0"/>
              </a:rPr>
              <a:t>　</a:t>
            </a:r>
          </a:p>
          <a:p>
            <a:pPr marL="285750" indent="-285750" algn="l" rtl="0">
              <a:buFont typeface="Arial" panose="020B0604020202020204" pitchFamily="34" charset="0"/>
              <a:buChar char="•"/>
            </a:pPr>
            <a:r>
              <a:rPr lang="ja" sz="2200" b="0" i="0" u="none" baseline="0" dirty="0">
                <a:latin typeface="MS PGothic" panose="020B0600070205080204" pitchFamily="34" charset="-128"/>
                <a:ea typeface="MS PGothic" panose="020B0600070205080204" pitchFamily="34" charset="-128"/>
                <a:cs typeface="MS PMincho" panose="020B0306030504020204" pitchFamily="34" charset="0"/>
              </a:rPr>
              <a:t>200名：医師、看護師、公共保健の専門家</a:t>
            </a:r>
          </a:p>
          <a:p>
            <a:pPr marL="285750" indent="-285750" algn="l" rtl="0">
              <a:buFont typeface="Arial" panose="020B0604020202020204" pitchFamily="34" charset="0"/>
              <a:buChar char="•"/>
            </a:pPr>
            <a:r>
              <a:rPr lang="ja" sz="2200" b="0" i="0" u="none" baseline="0" dirty="0">
                <a:latin typeface="MS PGothic" panose="020B0600070205080204" pitchFamily="34" charset="-128"/>
                <a:ea typeface="MS PGothic" panose="020B0600070205080204" pitchFamily="34" charset="-128"/>
                <a:cs typeface="MS PMincho" panose="020B0306030504020204" pitchFamily="34" charset="0"/>
              </a:rPr>
              <a:t>150名：会計士、監査人</a:t>
            </a:r>
          </a:p>
          <a:p>
            <a:pPr marL="285750" indent="-285750" algn="l" rtl="0">
              <a:buFont typeface="Arial" panose="020B0604020202020204" pitchFamily="34" charset="0"/>
              <a:buChar char="•"/>
            </a:pPr>
            <a:r>
              <a:rPr lang="ja" sz="2200" b="0" i="0" u="none" baseline="0" dirty="0">
                <a:latin typeface="MS PGothic" panose="020B0600070205080204" pitchFamily="34" charset="-128"/>
                <a:ea typeface="MS PGothic" panose="020B0600070205080204" pitchFamily="34" charset="-128"/>
                <a:cs typeface="MS PMincho" panose="020B0306030504020204" pitchFamily="34" charset="0"/>
              </a:rPr>
              <a:t>110名：農業、マイクロクレジット、経済発展の専門家</a:t>
            </a:r>
          </a:p>
          <a:p>
            <a:pPr marL="285750" indent="-285750" algn="l" rtl="0">
              <a:buFont typeface="Arial" panose="020B0604020202020204" pitchFamily="34" charset="0"/>
              <a:buChar char="•"/>
            </a:pPr>
            <a:r>
              <a:rPr lang="ja" sz="2200" b="0" i="0" u="none" baseline="0" dirty="0">
                <a:latin typeface="MS PGothic" panose="020B0600070205080204" pitchFamily="34" charset="-128"/>
                <a:ea typeface="MS PGothic" panose="020B0600070205080204" pitchFamily="34" charset="-128"/>
                <a:cs typeface="MS PMincho" panose="020B0306030504020204" pitchFamily="34" charset="0"/>
              </a:rPr>
              <a:t>100名：衛生分野の教育者、安全な水の専門家</a:t>
            </a:r>
          </a:p>
          <a:p>
            <a:pPr marL="285750" indent="-285750" algn="l" rtl="0">
              <a:buFont typeface="Arial" panose="020B0604020202020204" pitchFamily="34" charset="0"/>
              <a:buChar char="•"/>
            </a:pPr>
            <a:r>
              <a:rPr lang="ja" sz="2200" b="0" i="0" u="none" baseline="0" dirty="0">
                <a:latin typeface="MS PGothic" panose="020B0600070205080204" pitchFamily="34" charset="-128"/>
                <a:ea typeface="MS PGothic" panose="020B0600070205080204" pitchFamily="34" charset="-128"/>
                <a:cs typeface="MS PMincho" panose="020B0306030504020204" pitchFamily="34" charset="0"/>
              </a:rPr>
              <a:t>70名：環境分野の専門家</a:t>
            </a:r>
          </a:p>
          <a:p>
            <a:pPr marL="285750" indent="-285750" algn="l" rtl="0">
              <a:buFont typeface="Arial" panose="020B0604020202020204" pitchFamily="34" charset="0"/>
              <a:buChar char="•"/>
            </a:pPr>
            <a:r>
              <a:rPr lang="ja" sz="2200" b="0" i="0" u="none" baseline="0" dirty="0">
                <a:latin typeface="MS PGothic" panose="020B0600070205080204" pitchFamily="34" charset="-128"/>
                <a:ea typeface="MS PGothic" panose="020B0600070205080204" pitchFamily="34" charset="-128"/>
                <a:cs typeface="MS PMincho" panose="020B0306030504020204" pitchFamily="34" charset="0"/>
              </a:rPr>
              <a:t>50名：教育者、識字の専門家</a:t>
            </a:r>
          </a:p>
          <a:p>
            <a:pPr marL="285750" indent="-285750" algn="l" rtl="0">
              <a:buFont typeface="Arial" panose="020B0604020202020204" pitchFamily="34" charset="0"/>
              <a:buChar char="•"/>
            </a:pPr>
            <a:r>
              <a:rPr lang="ja" sz="2200" b="0" i="0" u="none" baseline="0" dirty="0">
                <a:latin typeface="MS PGothic" panose="020B0600070205080204" pitchFamily="34" charset="-128"/>
                <a:ea typeface="MS PGothic" panose="020B0600070205080204" pitchFamily="34" charset="-128"/>
                <a:cs typeface="MS PMincho" panose="020B0306030504020204" pitchFamily="34" charset="0"/>
              </a:rPr>
              <a:t>40名：仲裁者、平和構築者</a:t>
            </a:r>
          </a:p>
        </p:txBody>
      </p:sp>
    </p:spTree>
    <p:custDataLst>
      <p:tags r:id="rId1"/>
    </p:custDataLst>
    <p:extLst>
      <p:ext uri="{BB962C8B-B14F-4D97-AF65-F5344CB8AC3E}">
        <p14:creationId xmlns:p14="http://schemas.microsoft.com/office/powerpoint/2010/main" val="761510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
          </a:p>
        </p:txBody>
      </p:sp>
      <p:sp>
        <p:nvSpPr>
          <p:cNvPr id="23" name="Rectangle 9">
            <a:extLst>
              <a:ext uri="{FF2B5EF4-FFF2-40B4-BE49-F238E27FC236}">
                <a16:creationId xmlns:a16="http://schemas.microsoft.com/office/drawing/2014/main" id="{9A191B90-62D1-4718-B891-6A3FC82DD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 sz="800"/>
          </a:p>
        </p:txBody>
      </p:sp>
      <p:grpSp>
        <p:nvGrpSpPr>
          <p:cNvPr id="12" name="Group 11">
            <a:extLst>
              <a:ext uri="{FF2B5EF4-FFF2-40B4-BE49-F238E27FC236}">
                <a16:creationId xmlns:a16="http://schemas.microsoft.com/office/drawing/2014/main" id="{63A1050F-42B7-42F4-9436-314DB03DE4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1" y="-1504"/>
            <a:ext cx="4527885" cy="2330553"/>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3D407BF-2834-499F-A121-4FF4919FC7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
            </a:p>
          </p:txBody>
        </p:sp>
        <p:sp>
          <p:nvSpPr>
            <p:cNvPr id="14" name="Freeform: Shape 13">
              <a:extLst>
                <a:ext uri="{FF2B5EF4-FFF2-40B4-BE49-F238E27FC236}">
                  <a16:creationId xmlns:a16="http://schemas.microsoft.com/office/drawing/2014/main" id="{57C515C8-97E1-406F-BA1C-EB6AD75B0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
            </a:p>
          </p:txBody>
        </p:sp>
        <p:sp>
          <p:nvSpPr>
            <p:cNvPr id="15" name="Freeform: Shape 14">
              <a:extLst>
                <a:ext uri="{FF2B5EF4-FFF2-40B4-BE49-F238E27FC236}">
                  <a16:creationId xmlns:a16="http://schemas.microsoft.com/office/drawing/2014/main" id="{D8DBBF75-CCF9-41BE-9004-7834D096B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
            </a:p>
          </p:txBody>
        </p:sp>
        <p:sp>
          <p:nvSpPr>
            <p:cNvPr id="16" name="Freeform: Shape 15">
              <a:extLst>
                <a:ext uri="{FF2B5EF4-FFF2-40B4-BE49-F238E27FC236}">
                  <a16:creationId xmlns:a16="http://schemas.microsoft.com/office/drawing/2014/main" id="{B3DEBE2A-7C62-4E08-B6AC-3C744D2B2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
            </a:p>
          </p:txBody>
        </p:sp>
      </p:grpSp>
      <p:grpSp>
        <p:nvGrpSpPr>
          <p:cNvPr id="18" name="Group 17">
            <a:extLst>
              <a:ext uri="{FF2B5EF4-FFF2-40B4-BE49-F238E27FC236}">
                <a16:creationId xmlns:a16="http://schemas.microsoft.com/office/drawing/2014/main" id="{CB04806E-DE07-4370-8B2D-439E32B3A2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56D2FDC8-0ECE-4F3D-BC43-B5B225668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
            </a:p>
          </p:txBody>
        </p:sp>
        <p:sp>
          <p:nvSpPr>
            <p:cNvPr id="20" name="Freeform: Shape 19">
              <a:extLst>
                <a:ext uri="{FF2B5EF4-FFF2-40B4-BE49-F238E27FC236}">
                  <a16:creationId xmlns:a16="http://schemas.microsoft.com/office/drawing/2014/main" id="{2E79AFB9-7B8D-4C53-9DB3-E5AB8D887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
            </a:p>
          </p:txBody>
        </p:sp>
        <p:sp>
          <p:nvSpPr>
            <p:cNvPr id="21" name="Freeform: Shape 20">
              <a:extLst>
                <a:ext uri="{FF2B5EF4-FFF2-40B4-BE49-F238E27FC236}">
                  <a16:creationId xmlns:a16="http://schemas.microsoft.com/office/drawing/2014/main" id="{92C94F38-99EB-4C61-AF5E-554B823A5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 sz="800"/>
            </a:p>
          </p:txBody>
        </p:sp>
        <p:sp>
          <p:nvSpPr>
            <p:cNvPr id="22" name="Freeform: Shape 21">
              <a:extLst>
                <a:ext uri="{FF2B5EF4-FFF2-40B4-BE49-F238E27FC236}">
                  <a16:creationId xmlns:a16="http://schemas.microsoft.com/office/drawing/2014/main" id="{58F14535-714F-4FC9-A597-27DDE229D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
            </a:p>
          </p:txBody>
        </p:sp>
      </p:grpSp>
      <p:sp>
        <p:nvSpPr>
          <p:cNvPr id="2" name="TextBox 1">
            <a:extLst>
              <a:ext uri="{FF2B5EF4-FFF2-40B4-BE49-F238E27FC236}">
                <a16:creationId xmlns:a16="http://schemas.microsoft.com/office/drawing/2014/main" id="{169B4062-838A-1B24-90E4-3FF932A054D8}"/>
              </a:ext>
            </a:extLst>
          </p:cNvPr>
          <p:cNvSpPr txBox="1"/>
          <p:nvPr/>
        </p:nvSpPr>
        <p:spPr>
          <a:xfrm>
            <a:off x="2133600" y="388208"/>
            <a:ext cx="8361947" cy="892552"/>
          </a:xfrm>
          <a:prstGeom prst="rect">
            <a:avLst/>
          </a:prstGeom>
          <a:noFill/>
        </p:spPr>
        <p:txBody>
          <a:bodyPr wrap="square" rtlCol="0">
            <a:spAutoFit/>
          </a:bodyPr>
          <a:lstStyle/>
          <a:p>
            <a:pPr algn="l" rtl="0"/>
            <a:r>
              <a:rPr lang="ja" sz="2800" b="0" i="0" u="none" baseline="0">
                <a:latin typeface="MS PMincho" panose="020B0306030504020204" pitchFamily="34" charset="0"/>
                <a:ea typeface="MS PMincho" panose="020B0306030504020204" pitchFamily="34" charset="0"/>
                <a:cs typeface="MS PMincho" panose="020B0306030504020204" pitchFamily="34" charset="0"/>
              </a:rPr>
              <a:t>専門家グループ　</a:t>
            </a:r>
            <a:r>
              <a:rPr lang="ja" sz="2800" b="1" i="0" u="none" baseline="0">
                <a:latin typeface="MS PMincho" panose="020B0306030504020204" pitchFamily="34" charset="0"/>
                <a:ea typeface="MS PMincho" panose="020B0306030504020204" pitchFamily="34" charset="0"/>
                <a:cs typeface="MS PMincho" panose="020B0306030504020204" pitchFamily="34" charset="0"/>
              </a:rPr>
              <a:t>地理的枠組み</a:t>
            </a:r>
            <a:endParaRPr lang="ja" sz="2800" b="1">
              <a:latin typeface="MS PMincho" panose="020B0306030504020204" pitchFamily="34" charset="0"/>
              <a:ea typeface="MS PMincho" panose="020B0306030504020204" pitchFamily="34" charset="0"/>
              <a:cs typeface="MS PMincho" panose="020B0306030504020204" pitchFamily="34" charset="0"/>
            </a:endParaRPr>
          </a:p>
          <a:p>
            <a:endParaRPr lang="ja" sz="2400">
              <a:latin typeface="MS PMincho" panose="020B0306030504020204" pitchFamily="34" charset="0"/>
              <a:ea typeface="MS PMincho" panose="020B0306030504020204" pitchFamily="34" charset="0"/>
              <a:cs typeface="MS PMincho" panose="020B0306030504020204" pitchFamily="34" charset="0"/>
            </a:endParaRPr>
          </a:p>
        </p:txBody>
      </p:sp>
      <p:pic>
        <p:nvPicPr>
          <p:cNvPr id="6" name="Picture 5" descr="A map of the world&#10;&#10;Description automatically generated">
            <a:extLst>
              <a:ext uri="{FF2B5EF4-FFF2-40B4-BE49-F238E27FC236}">
                <a16:creationId xmlns:a16="http://schemas.microsoft.com/office/drawing/2014/main" id="{ABC3F69D-7E76-FCDA-0D7F-68A54EBAFDAD}"/>
              </a:ext>
            </a:extLst>
          </p:cNvPr>
          <p:cNvPicPr>
            <a:picLocks noChangeAspect="1"/>
          </p:cNvPicPr>
          <p:nvPr/>
        </p:nvPicPr>
        <p:blipFill>
          <a:blip r:embed="rId4"/>
          <a:stretch>
            <a:fillRect/>
          </a:stretch>
        </p:blipFill>
        <p:spPr>
          <a:xfrm>
            <a:off x="-18232" y="194257"/>
            <a:ext cx="12192000" cy="6422504"/>
          </a:xfrm>
          <a:prstGeom prst="rect">
            <a:avLst/>
          </a:prstGeom>
        </p:spPr>
      </p:pic>
      <p:sp>
        <p:nvSpPr>
          <p:cNvPr id="8" name="Rectangle 7">
            <a:extLst>
              <a:ext uri="{FF2B5EF4-FFF2-40B4-BE49-F238E27FC236}">
                <a16:creationId xmlns:a16="http://schemas.microsoft.com/office/drawing/2014/main" id="{E35BA5F6-B5FF-CB82-B985-E4FC6DCBE803}"/>
              </a:ext>
            </a:extLst>
          </p:cNvPr>
          <p:cNvSpPr/>
          <p:nvPr/>
        </p:nvSpPr>
        <p:spPr>
          <a:xfrm>
            <a:off x="284121" y="4180078"/>
            <a:ext cx="2973429" cy="24704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ja"/>
          </a:p>
        </p:txBody>
      </p:sp>
      <p:sp>
        <p:nvSpPr>
          <p:cNvPr id="24" name="TextBox 23">
            <a:extLst>
              <a:ext uri="{FF2B5EF4-FFF2-40B4-BE49-F238E27FC236}">
                <a16:creationId xmlns:a16="http://schemas.microsoft.com/office/drawing/2014/main" id="{5E490D35-9961-C682-74B9-B651684C737B}"/>
              </a:ext>
            </a:extLst>
          </p:cNvPr>
          <p:cNvSpPr txBox="1"/>
          <p:nvPr/>
        </p:nvSpPr>
        <p:spPr>
          <a:xfrm>
            <a:off x="4679468" y="5967901"/>
            <a:ext cx="7228411" cy="769441"/>
          </a:xfrm>
          <a:prstGeom prst="rect">
            <a:avLst/>
          </a:prstGeom>
          <a:solidFill>
            <a:schemeClr val="bg1"/>
          </a:solidFill>
        </p:spPr>
        <p:txBody>
          <a:bodyPr wrap="square" rtlCol="0">
            <a:spAutoFit/>
          </a:bodyPr>
          <a:lstStyle/>
          <a:p>
            <a:pPr algn="l" rtl="0"/>
            <a:r>
              <a:rPr lang="ja" sz="4400" b="0" i="0" u="none" baseline="0" dirty="0">
                <a:solidFill>
                  <a:schemeClr val="tx2"/>
                </a:solidFill>
                <a:latin typeface="MS PGothic" panose="020B0600070205080204" pitchFamily="34" charset="-128"/>
                <a:ea typeface="MS PGothic" panose="020B0600070205080204" pitchFamily="34" charset="-128"/>
                <a:cs typeface="MS PMincho" panose="020B0306030504020204" pitchFamily="34" charset="0"/>
              </a:rPr>
              <a:t>地域ごとに編成</a:t>
            </a:r>
          </a:p>
        </p:txBody>
      </p:sp>
      <p:graphicFrame>
        <p:nvGraphicFramePr>
          <p:cNvPr id="9" name="Table 8">
            <a:extLst>
              <a:ext uri="{FF2B5EF4-FFF2-40B4-BE49-F238E27FC236}">
                <a16:creationId xmlns:a16="http://schemas.microsoft.com/office/drawing/2014/main" id="{8FD7E8AA-9D6B-9DA8-0462-A04F4CD15662}"/>
              </a:ext>
            </a:extLst>
          </p:cNvPr>
          <p:cNvGraphicFramePr>
            <a:graphicFrameLocks noGrp="1"/>
          </p:cNvGraphicFramePr>
          <p:nvPr>
            <p:extLst>
              <p:ext uri="{D42A27DB-BD31-4B8C-83A1-F6EECF244321}">
                <p14:modId xmlns:p14="http://schemas.microsoft.com/office/powerpoint/2010/main" val="1669123167"/>
              </p:ext>
            </p:extLst>
          </p:nvPr>
        </p:nvGraphicFramePr>
        <p:xfrm>
          <a:off x="135972" y="3543962"/>
          <a:ext cx="3229117" cy="3114040"/>
        </p:xfrm>
        <a:graphic>
          <a:graphicData uri="http://schemas.openxmlformats.org/drawingml/2006/table">
            <a:tbl>
              <a:tblPr firstRow="1" bandRow="1">
                <a:tableStyleId>{2D5ABB26-0587-4C30-8999-92F81FD0307C}</a:tableStyleId>
              </a:tblPr>
              <a:tblGrid>
                <a:gridCol w="403736">
                  <a:extLst>
                    <a:ext uri="{9D8B030D-6E8A-4147-A177-3AD203B41FA5}">
                      <a16:colId xmlns:a16="http://schemas.microsoft.com/office/drawing/2014/main" val="3884577508"/>
                    </a:ext>
                  </a:extLst>
                </a:gridCol>
                <a:gridCol w="2825381">
                  <a:extLst>
                    <a:ext uri="{9D8B030D-6E8A-4147-A177-3AD203B41FA5}">
                      <a16:colId xmlns:a16="http://schemas.microsoft.com/office/drawing/2014/main" val="4246405203"/>
                    </a:ext>
                  </a:extLst>
                </a:gridCol>
              </a:tblGrid>
              <a:tr h="370840">
                <a:tc gridSpan="2">
                  <a:txBody>
                    <a:bodyPr/>
                    <a:lstStyle/>
                    <a:p>
                      <a:pPr algn="l" rtl="0"/>
                      <a:r>
                        <a:rPr lang="ja" sz="1600" b="0" i="0" u="none" baseline="0">
                          <a:latin typeface="MS PGothic" panose="020B0600070205080204" pitchFamily="34" charset="-128"/>
                          <a:ea typeface="MS PGothic" panose="020B0600070205080204" pitchFamily="34" charset="-128"/>
                          <a:cs typeface="MS PMincho" panose="020B0306030504020204" pitchFamily="34" charset="0"/>
                        </a:rPr>
                        <a:t>専門家グループの地理的枠組み</a:t>
                      </a:r>
                    </a:p>
                  </a:txBody>
                  <a:tcPr anchor="c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 sz="1400" b="0" u="none" strike="noStrike" kern="1200" cap="none" spc="0" normalizeH="0" baseline="0" noProof="0" dirty="0">
                        <a:ln>
                          <a:noFill/>
                        </a:ln>
                        <a:solidFill>
                          <a:prstClr val="black"/>
                        </a:solidFill>
                        <a:effectLst/>
                        <a:uLnTx/>
                        <a:uFillTx/>
                        <a:latin typeface="MS PMincho" panose="020B0306030504020204" pitchFamily="34" charset="0"/>
                        <a:ea typeface="MS PMincho" panose="020B0306030504020204" pitchFamily="34" charset="0"/>
                        <a:cs typeface="MS PMincho" panose="020B0306030504020204" pitchFamily="34" charset="0"/>
                      </a:endParaRPr>
                    </a:p>
                  </a:txBody>
                  <a:tcPr/>
                </a:tc>
                <a:extLst>
                  <a:ext uri="{0D108BD9-81ED-4DB2-BD59-A6C34878D82A}">
                    <a16:rowId xmlns:a16="http://schemas.microsoft.com/office/drawing/2014/main" val="105827372"/>
                  </a:ext>
                </a:extLst>
              </a:tr>
              <a:tr h="370840">
                <a:tc>
                  <a:txBody>
                    <a:bodyPr/>
                    <a:lstStyle/>
                    <a:p>
                      <a:endParaRPr lang="ja" dirty="0">
                        <a:latin typeface="MS PGothic" panose="020B0600070205080204" pitchFamily="34" charset="-128"/>
                        <a:ea typeface="MS PGothic" panose="020B0600070205080204" pitchFamily="34" charset="-128"/>
                      </a:endParaRPr>
                    </a:p>
                  </a:txBody>
                  <a:tcPr anchor="ctr">
                    <a:solidFill>
                      <a:srgbClr val="E0440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sz="1400" b="0" i="0" u="none" strike="noStrike" kern="1200" cap="none" spc="0" normalizeH="0" baseline="0">
                          <a:ln>
                            <a:noFill/>
                          </a:ln>
                          <a:solidFill>
                            <a:prstClr val="black"/>
                          </a:solidFill>
                          <a:effectLst/>
                          <a:uLnTx/>
                          <a:uFillTx/>
                          <a:latin typeface="MS PGothic" panose="020B0600070205080204" pitchFamily="34" charset="-128"/>
                          <a:ea typeface="MS PGothic" panose="020B0600070205080204" pitchFamily="34" charset="-128"/>
                          <a:cs typeface="MS PMincho" panose="020B0306030504020204" pitchFamily="34" charset="0"/>
                        </a:rPr>
                        <a:t>北米</a:t>
                      </a:r>
                    </a:p>
                  </a:txBody>
                  <a:tcPr anchor="ctr"/>
                </a:tc>
                <a:extLst>
                  <a:ext uri="{0D108BD9-81ED-4DB2-BD59-A6C34878D82A}">
                    <a16:rowId xmlns:a16="http://schemas.microsoft.com/office/drawing/2014/main" val="1733735872"/>
                  </a:ext>
                </a:extLst>
              </a:tr>
              <a:tr h="370840">
                <a:tc>
                  <a:txBody>
                    <a:bodyPr/>
                    <a:lstStyle/>
                    <a:p>
                      <a:endParaRPr lang="ja" dirty="0">
                        <a:latin typeface="MS PGothic" panose="020B0600070205080204" pitchFamily="34" charset="-128"/>
                        <a:ea typeface="MS PGothic" panose="020B0600070205080204" pitchFamily="34" charset="-128"/>
                      </a:endParaRPr>
                    </a:p>
                  </a:txBody>
                  <a:tcPr anchor="ctr">
                    <a:solidFill>
                      <a:srgbClr val="5FD0D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sz="1400" b="0" i="0" u="none" strike="noStrike" kern="1200" cap="none" spc="0" normalizeH="0" baseline="0">
                          <a:ln>
                            <a:noFill/>
                          </a:ln>
                          <a:solidFill>
                            <a:prstClr val="black"/>
                          </a:solidFill>
                          <a:effectLst/>
                          <a:uLnTx/>
                          <a:uFillTx/>
                          <a:latin typeface="MS PGothic" panose="020B0600070205080204" pitchFamily="34" charset="-128"/>
                          <a:ea typeface="MS PGothic" panose="020B0600070205080204" pitchFamily="34" charset="-128"/>
                          <a:cs typeface="MS PMincho" panose="020B0306030504020204" pitchFamily="34" charset="0"/>
                        </a:rPr>
                        <a:t>中南米</a:t>
                      </a:r>
                    </a:p>
                  </a:txBody>
                  <a:tcPr anchor="ctr"/>
                </a:tc>
                <a:extLst>
                  <a:ext uri="{0D108BD9-81ED-4DB2-BD59-A6C34878D82A}">
                    <a16:rowId xmlns:a16="http://schemas.microsoft.com/office/drawing/2014/main" val="2994494191"/>
                  </a:ext>
                </a:extLst>
              </a:tr>
              <a:tr h="370840">
                <a:tc>
                  <a:txBody>
                    <a:bodyPr/>
                    <a:lstStyle/>
                    <a:p>
                      <a:endParaRPr lang="ja" dirty="0">
                        <a:latin typeface="MS PGothic" panose="020B0600070205080204" pitchFamily="34" charset="-128"/>
                        <a:ea typeface="MS PGothic" panose="020B0600070205080204" pitchFamily="34" charset="-128"/>
                      </a:endParaRPr>
                    </a:p>
                  </a:txBody>
                  <a:tcPr anchor="ctr">
                    <a:solidFill>
                      <a:srgbClr val="00627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sz="1400" b="0" i="0" u="none" strike="noStrike" kern="1200" cap="none" spc="0" normalizeH="0" baseline="0">
                          <a:ln>
                            <a:noFill/>
                          </a:ln>
                          <a:solidFill>
                            <a:prstClr val="black"/>
                          </a:solidFill>
                          <a:effectLst/>
                          <a:uLnTx/>
                          <a:uFillTx/>
                          <a:latin typeface="MS PGothic" panose="020B0600070205080204" pitchFamily="34" charset="-128"/>
                          <a:ea typeface="MS PGothic" panose="020B0600070205080204" pitchFamily="34" charset="-128"/>
                          <a:cs typeface="MS PMincho" panose="020B0306030504020204" pitchFamily="34" charset="0"/>
                        </a:rPr>
                        <a:t>中央アジア、ヨーロッパ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 sz="1400" b="0" i="0" u="none" strike="noStrike" kern="1200" cap="none" spc="0" normalizeH="0" baseline="0">
                          <a:ln>
                            <a:noFill/>
                          </a:ln>
                          <a:solidFill>
                            <a:prstClr val="black"/>
                          </a:solidFill>
                          <a:effectLst/>
                          <a:uLnTx/>
                          <a:uFillTx/>
                          <a:latin typeface="MS PGothic" panose="020B0600070205080204" pitchFamily="34" charset="-128"/>
                          <a:ea typeface="MS PGothic" panose="020B0600070205080204" pitchFamily="34" charset="-128"/>
                          <a:cs typeface="MS PMincho" panose="020B0306030504020204" pitchFamily="34" charset="0"/>
                        </a:rPr>
                        <a:t>中東、北アフリカ</a:t>
                      </a:r>
                    </a:p>
                  </a:txBody>
                  <a:tcPr anchor="ctr"/>
                </a:tc>
                <a:extLst>
                  <a:ext uri="{0D108BD9-81ED-4DB2-BD59-A6C34878D82A}">
                    <a16:rowId xmlns:a16="http://schemas.microsoft.com/office/drawing/2014/main" val="1939047596"/>
                  </a:ext>
                </a:extLst>
              </a:tr>
              <a:tr h="370840">
                <a:tc>
                  <a:txBody>
                    <a:bodyPr/>
                    <a:lstStyle/>
                    <a:p>
                      <a:endParaRPr lang="ja" dirty="0">
                        <a:latin typeface="MS PGothic" panose="020B0600070205080204" pitchFamily="34" charset="-128"/>
                        <a:ea typeface="MS PGothic" panose="020B0600070205080204" pitchFamily="34" charset="-128"/>
                      </a:endParaRPr>
                    </a:p>
                  </a:txBody>
                  <a:tcPr anchor="ctr">
                    <a:solidFill>
                      <a:srgbClr val="FFD1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sz="1400" b="0" i="0" u="none" strike="noStrike" kern="1200" cap="none" spc="0" normalizeH="0" baseline="0" dirty="0">
                          <a:ln>
                            <a:noFill/>
                          </a:ln>
                          <a:solidFill>
                            <a:prstClr val="black"/>
                          </a:solidFill>
                          <a:effectLst/>
                          <a:uLnTx/>
                          <a:uFillTx/>
                          <a:latin typeface="MS PGothic" panose="020B0600070205080204" pitchFamily="34" charset="-128"/>
                          <a:ea typeface="MS PGothic" panose="020B0600070205080204" pitchFamily="34" charset="-128"/>
                          <a:cs typeface="MS PMincho" panose="020B0306030504020204" pitchFamily="34" charset="0"/>
                        </a:rPr>
                        <a:t>サハラ以南のアフリカ</a:t>
                      </a:r>
                    </a:p>
                  </a:txBody>
                  <a:tcPr anchor="ctr"/>
                </a:tc>
                <a:extLst>
                  <a:ext uri="{0D108BD9-81ED-4DB2-BD59-A6C34878D82A}">
                    <a16:rowId xmlns:a16="http://schemas.microsoft.com/office/drawing/2014/main" val="2262917533"/>
                  </a:ext>
                </a:extLst>
              </a:tr>
              <a:tr h="370840">
                <a:tc>
                  <a:txBody>
                    <a:bodyPr/>
                    <a:lstStyle/>
                    <a:p>
                      <a:endParaRPr lang="ja" dirty="0">
                        <a:latin typeface="MS PGothic" panose="020B0600070205080204" pitchFamily="34" charset="-128"/>
                        <a:ea typeface="MS PGothic" panose="020B0600070205080204" pitchFamily="34" charset="-128"/>
                      </a:endParaRPr>
                    </a:p>
                  </a:txBody>
                  <a:tcPr anchor="ctr">
                    <a:solidFill>
                      <a:srgbClr val="00ADB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sz="1400" b="0" i="0" u="none" strike="noStrike" kern="1200" cap="none" spc="0" normalizeH="0" baseline="0">
                          <a:ln>
                            <a:noFill/>
                          </a:ln>
                          <a:solidFill>
                            <a:prstClr val="black"/>
                          </a:solidFill>
                          <a:effectLst/>
                          <a:uLnTx/>
                          <a:uFillTx/>
                          <a:latin typeface="MS PGothic" panose="020B0600070205080204" pitchFamily="34" charset="-128"/>
                          <a:ea typeface="MS PGothic" panose="020B0600070205080204" pitchFamily="34" charset="-128"/>
                          <a:cs typeface="MS PMincho" panose="020B0306030504020204" pitchFamily="34" charset="0"/>
                        </a:rPr>
                        <a:t>東アジア、東南アジア</a:t>
                      </a:r>
                    </a:p>
                  </a:txBody>
                  <a:tcPr anchor="ctr"/>
                </a:tc>
                <a:extLst>
                  <a:ext uri="{0D108BD9-81ED-4DB2-BD59-A6C34878D82A}">
                    <a16:rowId xmlns:a16="http://schemas.microsoft.com/office/drawing/2014/main" val="1237406352"/>
                  </a:ext>
                </a:extLst>
              </a:tr>
              <a:tr h="370840">
                <a:tc>
                  <a:txBody>
                    <a:bodyPr/>
                    <a:lstStyle/>
                    <a:p>
                      <a:endParaRPr lang="ja" dirty="0">
                        <a:latin typeface="MS PGothic" panose="020B0600070205080204" pitchFamily="34" charset="-128"/>
                        <a:ea typeface="MS PGothic" panose="020B0600070205080204" pitchFamily="34" charset="-128"/>
                      </a:endParaRPr>
                    </a:p>
                  </a:txBody>
                  <a:tcPr anchor="ctr">
                    <a:solidFill>
                      <a:srgbClr val="FF8F1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sz="1400" b="0" i="0" u="none" strike="noStrike" kern="1200" cap="none" spc="0" normalizeH="0" baseline="0">
                          <a:ln>
                            <a:noFill/>
                          </a:ln>
                          <a:solidFill>
                            <a:prstClr val="black"/>
                          </a:solidFill>
                          <a:effectLst/>
                          <a:uLnTx/>
                          <a:uFillTx/>
                          <a:latin typeface="MS PGothic" panose="020B0600070205080204" pitchFamily="34" charset="-128"/>
                          <a:ea typeface="MS PGothic" panose="020B0600070205080204" pitchFamily="34" charset="-128"/>
                          <a:cs typeface="MS PMincho" panose="020B0306030504020204" pitchFamily="34" charset="0"/>
                        </a:rPr>
                        <a:t>南アジア</a:t>
                      </a:r>
                    </a:p>
                  </a:txBody>
                  <a:tcPr anchor="ctr"/>
                </a:tc>
                <a:extLst>
                  <a:ext uri="{0D108BD9-81ED-4DB2-BD59-A6C34878D82A}">
                    <a16:rowId xmlns:a16="http://schemas.microsoft.com/office/drawing/2014/main" val="460075712"/>
                  </a:ext>
                </a:extLst>
              </a:tr>
              <a:tr h="370840">
                <a:tc>
                  <a:txBody>
                    <a:bodyPr/>
                    <a:lstStyle/>
                    <a:p>
                      <a:endParaRPr lang="ja" dirty="0">
                        <a:latin typeface="MS PGothic" panose="020B0600070205080204" pitchFamily="34" charset="-128"/>
                        <a:ea typeface="MS PGothic" panose="020B0600070205080204" pitchFamily="34" charset="-128"/>
                      </a:endParaRPr>
                    </a:p>
                  </a:txBody>
                  <a:tcPr anchor="ctr">
                    <a:solidFill>
                      <a:srgbClr val="AFE2E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sz="1400" b="0" i="0" u="none" strike="noStrike" kern="1200" cap="none" spc="0" normalizeH="0" baseline="0" dirty="0">
                          <a:ln>
                            <a:noFill/>
                          </a:ln>
                          <a:solidFill>
                            <a:prstClr val="black"/>
                          </a:solidFill>
                          <a:effectLst/>
                          <a:uLnTx/>
                          <a:uFillTx/>
                          <a:latin typeface="MS PGothic" panose="020B0600070205080204" pitchFamily="34" charset="-128"/>
                          <a:ea typeface="MS PGothic" panose="020B0600070205080204" pitchFamily="34" charset="-128"/>
                          <a:cs typeface="MS PMincho" panose="020B0306030504020204" pitchFamily="34" charset="0"/>
                        </a:rPr>
                        <a:t>南太平洋</a:t>
                      </a:r>
                    </a:p>
                  </a:txBody>
                  <a:tcPr anchor="ctr"/>
                </a:tc>
                <a:extLst>
                  <a:ext uri="{0D108BD9-81ED-4DB2-BD59-A6C34878D82A}">
                    <a16:rowId xmlns:a16="http://schemas.microsoft.com/office/drawing/2014/main" val="2964152021"/>
                  </a:ext>
                </a:extLst>
              </a:tr>
            </a:tbl>
          </a:graphicData>
        </a:graphic>
      </p:graphicFrame>
    </p:spTree>
    <p:custDataLst>
      <p:tags r:id="rId1"/>
    </p:custDataLst>
    <p:extLst>
      <p:ext uri="{BB962C8B-B14F-4D97-AF65-F5344CB8AC3E}">
        <p14:creationId xmlns:p14="http://schemas.microsoft.com/office/powerpoint/2010/main" val="2343695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yellow and blue rectangle with icons&#10;&#10;Description automatically generated">
            <a:extLst>
              <a:ext uri="{FF2B5EF4-FFF2-40B4-BE49-F238E27FC236}">
                <a16:creationId xmlns:a16="http://schemas.microsoft.com/office/drawing/2014/main" id="{9B9F5243-4672-697A-C1B4-20970AB64D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D3D7BA-93EB-F5A6-4D31-E951FEA2B3CD}"/>
              </a:ext>
            </a:extLst>
          </p:cNvPr>
          <p:cNvSpPr txBox="1"/>
          <p:nvPr/>
        </p:nvSpPr>
        <p:spPr>
          <a:xfrm>
            <a:off x="2000415" y="1534059"/>
            <a:ext cx="10012680" cy="3600986"/>
          </a:xfrm>
          <a:prstGeom prst="rect">
            <a:avLst/>
          </a:prstGeom>
          <a:noFill/>
        </p:spPr>
        <p:txBody>
          <a:bodyPr wrap="square">
            <a:spAutoFit/>
          </a:bodyPr>
          <a:lstStyle/>
          <a:p>
            <a:pPr algn="l" rtl="0"/>
            <a:r>
              <a:rPr lang="ja" sz="7600" b="0" i="0" u="none" baseline="0" dirty="0">
                <a:latin typeface="MS PGothic" panose="020B0600070205080204" pitchFamily="34" charset="-128"/>
                <a:ea typeface="MS PGothic" panose="020B0600070205080204" pitchFamily="34" charset="-128"/>
                <a:cs typeface="MS PMincho" panose="020B0306030504020204" pitchFamily="34" charset="0"/>
              </a:rPr>
              <a:t>ロータリー財団専門家グループメンバー</a:t>
            </a:r>
          </a:p>
          <a:p>
            <a:pPr algn="l" rtl="0"/>
            <a:r>
              <a:rPr lang="ja" sz="7600" b="1" i="0" u="none" baseline="0" dirty="0">
                <a:solidFill>
                  <a:srgbClr val="006171"/>
                </a:solidFill>
                <a:latin typeface="MS PGothic" panose="020B0600070205080204" pitchFamily="34" charset="-128"/>
                <a:ea typeface="MS PGothic" panose="020B0600070205080204" pitchFamily="34" charset="-128"/>
                <a:cs typeface="MS PMincho" panose="020B0306030504020204" pitchFamily="34" charset="0"/>
              </a:rPr>
              <a:t>評価</a:t>
            </a:r>
            <a:r>
              <a:rPr lang="ja" sz="7600" b="1" i="0" u="none" baseline="0" dirty="0">
                <a:latin typeface="MS PGothic" panose="020B0600070205080204" pitchFamily="34" charset="-128"/>
                <a:ea typeface="MS PGothic" panose="020B0600070205080204" pitchFamily="34" charset="-128"/>
                <a:cs typeface="MS PMincho" panose="020B0306030504020204" pitchFamily="34" charset="0"/>
              </a:rPr>
              <a:t>と</a:t>
            </a:r>
            <a:r>
              <a:rPr lang="ja" sz="7600" b="1" i="0" u="none" baseline="0" dirty="0">
                <a:solidFill>
                  <a:srgbClr val="00ACBA"/>
                </a:solidFill>
                <a:latin typeface="MS PGothic" panose="020B0600070205080204" pitchFamily="34" charset="-128"/>
                <a:ea typeface="MS PGothic" panose="020B0600070205080204" pitchFamily="34" charset="-128"/>
                <a:cs typeface="MS PMincho" panose="020B0306030504020204" pitchFamily="34" charset="0"/>
              </a:rPr>
              <a:t>助言</a:t>
            </a:r>
          </a:p>
        </p:txBody>
      </p:sp>
    </p:spTree>
    <p:custDataLst>
      <p:tags r:id="rId1"/>
    </p:custDataLst>
    <p:extLst>
      <p:ext uri="{BB962C8B-B14F-4D97-AF65-F5344CB8AC3E}">
        <p14:creationId xmlns:p14="http://schemas.microsoft.com/office/powerpoint/2010/main" val="23744110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S PMincho" panose="020F0302020204030204"/>
        <a:ea typeface="MS PMincho"/>
        <a:cs typeface="MS PMincho"/>
        <a:font script="Jpan" typeface="MS PMincho"/>
        <a:font script="Hang" typeface="MS PMincho"/>
        <a:font script="Hans" typeface="MS PMincho"/>
        <a:font script="Hant" typeface="MS PMincho"/>
        <a:font script="Arab" typeface="BIZ UDPMincho Medium"/>
        <a:font script="Hebr" typeface="BIZ UDPMincho Medium"/>
        <a:font script="Thai" typeface="MS PMincho"/>
        <a:font script="Ethi" typeface="MS PMincho"/>
        <a:font script="Beng" typeface="MS PMincho"/>
        <a:font script="Gujr" typeface="MS PMincho"/>
        <a:font script="Khmr" typeface="MS PMincho"/>
        <a:font script="Knda" typeface="MS PMincho"/>
        <a:font script="Guru" typeface="MS PMincho"/>
        <a:font script="Cans" typeface="MS PMincho"/>
        <a:font script="Cher" typeface="MS PMincho"/>
        <a:font script="Yiii" typeface="MS PMincho"/>
        <a:font script="Tibt" typeface="MS PMincho"/>
        <a:font script="Thaa" typeface="MS PMincho"/>
        <a:font script="Deva" typeface="MS PMincho"/>
        <a:font script="Telu" typeface="MS PMincho"/>
        <a:font script="Taml" typeface="MS PMincho"/>
        <a:font script="Syrc" typeface="MS PMincho"/>
        <a:font script="Orya" typeface="MS PMincho"/>
        <a:font script="Mlym" typeface="MS PMincho"/>
        <a:font script="Laoo" typeface="MS PMincho"/>
        <a:font script="Sinh" typeface="MS PMincho"/>
        <a:font script="Mong" typeface="MS PMincho"/>
        <a:font script="Viet" typeface="BIZ UDPMincho Medium"/>
        <a:font script="Uigh" typeface="MS PMincho"/>
        <a:font script="Geor" typeface="MS PMincho"/>
        <a:font script="Armn" typeface="BIZ UDPGothic"/>
        <a:font script="Bugi" typeface="MS PMincho"/>
        <a:font script="Bopo" typeface="MS PMincho"/>
        <a:font script="Java" typeface="MS PMincho"/>
        <a:font script="Lisu" typeface="MS PMincho"/>
        <a:font script="Mymr" typeface="MS PMincho"/>
        <a:font script="Nkoo" typeface="MS PMincho"/>
        <a:font script="Olck" typeface="MS PMincho"/>
        <a:font script="Osma" typeface="MS PMincho"/>
        <a:font script="Phag" typeface="MS PMincho"/>
        <a:font script="Syrn" typeface="MS PMincho"/>
        <a:font script="Syrj" typeface="MS PMincho"/>
        <a:font script="Syre" typeface="MS PMincho"/>
        <a:font script="Sora" typeface="MS PMincho"/>
        <a:font script="Tale" typeface="MS PMincho"/>
        <a:font script="Talu" typeface="MS PMincho"/>
        <a:font script="Tfng" typeface="MS PMincho"/>
      </a:majorFont>
      <a:minorFont>
        <a:latin typeface="BIZ UDPGothic" panose="020F0502020204030204"/>
        <a:ea typeface="MS PMincho"/>
        <a:cs typeface="MS PMincho"/>
        <a:font script="Jpan" typeface="MS PMincho"/>
        <a:font script="Hang" typeface="MS PMincho"/>
        <a:font script="Hans" typeface="MS PMincho"/>
        <a:font script="Hant" typeface="MS PMincho"/>
        <a:font script="Arab" typeface="BIZ UDPGothic"/>
        <a:font script="Hebr" typeface="BIZ UDPGothic"/>
        <a:font script="Thai" typeface="MS PMincho"/>
        <a:font script="Ethi" typeface="MS PMincho"/>
        <a:font script="Beng" typeface="MS PMincho"/>
        <a:font script="Gujr" typeface="MS PMincho"/>
        <a:font script="Khmr" typeface="MS PMincho"/>
        <a:font script="Knda" typeface="MS PMincho"/>
        <a:font script="Guru" typeface="MS PMincho"/>
        <a:font script="Cans" typeface="MS PMincho"/>
        <a:font script="Cher" typeface="MS PMincho"/>
        <a:font script="Yiii" typeface="MS PMincho"/>
        <a:font script="Tibt" typeface="MS PMincho"/>
        <a:font script="Thaa" typeface="MS PMincho"/>
        <a:font script="Deva" typeface="MS PMincho"/>
        <a:font script="Telu" typeface="MS PMincho"/>
        <a:font script="Taml" typeface="MS PMincho"/>
        <a:font script="Syrc" typeface="MS PMincho"/>
        <a:font script="Orya" typeface="MS PMincho"/>
        <a:font script="Mlym" typeface="MS PMincho"/>
        <a:font script="Laoo" typeface="MS PMincho"/>
        <a:font script="Sinh" typeface="MS PMincho"/>
        <a:font script="Mong" typeface="MS PMincho"/>
        <a:font script="Viet" typeface="BIZ UDPGothic"/>
        <a:font script="Uigh" typeface="MS PMincho"/>
        <a:font script="Geor" typeface="MS PMincho"/>
        <a:font script="Armn" typeface="BIZ UDPGothic"/>
        <a:font script="Bugi" typeface="MS PMincho"/>
        <a:font script="Bopo" typeface="MS PMincho"/>
        <a:font script="Java" typeface="MS PMincho"/>
        <a:font script="Lisu" typeface="MS PMincho"/>
        <a:font script="Mymr" typeface="MS PMincho"/>
        <a:font script="Nkoo" typeface="MS PMincho"/>
        <a:font script="Olck" typeface="MS PMincho"/>
        <a:font script="Osma" typeface="MS PMincho"/>
        <a:font script="Phag" typeface="MS PMincho"/>
        <a:font script="Syrn" typeface="MS PMincho"/>
        <a:font script="Syrj" typeface="MS PMincho"/>
        <a:font script="Syre" typeface="MS PMincho"/>
        <a:font script="Sora" typeface="MS PMincho"/>
        <a:font script="Tale" typeface="MS PMincho"/>
        <a:font script="Talu" typeface="MS PMincho"/>
        <a:font script="Tfng" typeface="MS PMinch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dre-PPT-23_20230426-014 (1).potx" id="{BE69FA48-F281-4990-9DA6-9C21221D4F95}" vid="{30041ED1-0DE4-4CC9-8CFF-C6B6DD63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S PMincho" panose="020F0302020204030204"/>
        <a:ea typeface="MS PMincho"/>
        <a:cs typeface="MS PMincho"/>
        <a:font script="Jpan" typeface="MS PMincho"/>
        <a:font script="Hang" typeface="MS PMincho"/>
        <a:font script="Hans" typeface="MS PMincho"/>
        <a:font script="Hant" typeface="MS PMincho"/>
        <a:font script="Arab" typeface="BIZ UDPMincho Medium"/>
        <a:font script="Hebr" typeface="BIZ UDPMincho Medium"/>
        <a:font script="Thai" typeface="MS PMincho"/>
        <a:font script="Ethi" typeface="MS PMincho"/>
        <a:font script="Beng" typeface="MS PMincho"/>
        <a:font script="Gujr" typeface="MS PMincho"/>
        <a:font script="Khmr" typeface="MS PMincho"/>
        <a:font script="Knda" typeface="MS PMincho"/>
        <a:font script="Guru" typeface="MS PMincho"/>
        <a:font script="Cans" typeface="MS PMincho"/>
        <a:font script="Cher" typeface="MS PMincho"/>
        <a:font script="Yiii" typeface="MS PMincho"/>
        <a:font script="Tibt" typeface="MS PMincho"/>
        <a:font script="Thaa" typeface="MS PMincho"/>
        <a:font script="Deva" typeface="MS PMincho"/>
        <a:font script="Telu" typeface="MS PMincho"/>
        <a:font script="Taml" typeface="MS PMincho"/>
        <a:font script="Syrc" typeface="MS PMincho"/>
        <a:font script="Orya" typeface="MS PMincho"/>
        <a:font script="Mlym" typeface="MS PMincho"/>
        <a:font script="Laoo" typeface="MS PMincho"/>
        <a:font script="Sinh" typeface="MS PMincho"/>
        <a:font script="Mong" typeface="MS PMincho"/>
        <a:font script="Viet" typeface="BIZ UDPMincho Medium"/>
        <a:font script="Uigh" typeface="MS PMincho"/>
        <a:font script="Geor" typeface="MS PMincho"/>
        <a:font script="Armn" typeface="BIZ UDPGothic"/>
        <a:font script="Bugi" typeface="MS PMincho"/>
        <a:font script="Bopo" typeface="MS PMincho"/>
        <a:font script="Java" typeface="MS PMincho"/>
        <a:font script="Lisu" typeface="MS PMincho"/>
        <a:font script="Mymr" typeface="MS PMincho"/>
        <a:font script="Nkoo" typeface="MS PMincho"/>
        <a:font script="Olck" typeface="MS PMincho"/>
        <a:font script="Osma" typeface="MS PMincho"/>
        <a:font script="Phag" typeface="MS PMincho"/>
        <a:font script="Syrn" typeface="MS PMincho"/>
        <a:font script="Syrj" typeface="MS PMincho"/>
        <a:font script="Syre" typeface="MS PMincho"/>
        <a:font script="Sora" typeface="MS PMincho"/>
        <a:font script="Tale" typeface="MS PMincho"/>
        <a:font script="Talu" typeface="MS PMincho"/>
        <a:font script="Tfng" typeface="MS PMincho"/>
      </a:majorFont>
      <a:minorFont>
        <a:latin typeface="BIZ UDPGothic" panose="020F0502020204030204"/>
        <a:ea typeface="MS PMincho"/>
        <a:cs typeface="MS PMincho"/>
        <a:font script="Jpan" typeface="MS PMincho"/>
        <a:font script="Hang" typeface="MS PMincho"/>
        <a:font script="Hans" typeface="MS PMincho"/>
        <a:font script="Hant" typeface="MS PMincho"/>
        <a:font script="Arab" typeface="BIZ UDPGothic"/>
        <a:font script="Hebr" typeface="BIZ UDPGothic"/>
        <a:font script="Thai" typeface="MS PMincho"/>
        <a:font script="Ethi" typeface="MS PMincho"/>
        <a:font script="Beng" typeface="MS PMincho"/>
        <a:font script="Gujr" typeface="MS PMincho"/>
        <a:font script="Khmr" typeface="MS PMincho"/>
        <a:font script="Knda" typeface="MS PMincho"/>
        <a:font script="Guru" typeface="MS PMincho"/>
        <a:font script="Cans" typeface="MS PMincho"/>
        <a:font script="Cher" typeface="MS PMincho"/>
        <a:font script="Yiii" typeface="MS PMincho"/>
        <a:font script="Tibt" typeface="MS PMincho"/>
        <a:font script="Thaa" typeface="MS PMincho"/>
        <a:font script="Deva" typeface="MS PMincho"/>
        <a:font script="Telu" typeface="MS PMincho"/>
        <a:font script="Taml" typeface="MS PMincho"/>
        <a:font script="Syrc" typeface="MS PMincho"/>
        <a:font script="Orya" typeface="MS PMincho"/>
        <a:font script="Mlym" typeface="MS PMincho"/>
        <a:font script="Laoo" typeface="MS PMincho"/>
        <a:font script="Sinh" typeface="MS PMincho"/>
        <a:font script="Mong" typeface="MS PMincho"/>
        <a:font script="Viet" typeface="BIZ UDPGothic"/>
        <a:font script="Uigh" typeface="MS PMincho"/>
        <a:font script="Geor" typeface="MS PMincho"/>
        <a:font script="Armn" typeface="BIZ UDPGothic"/>
        <a:font script="Bugi" typeface="MS PMincho"/>
        <a:font script="Bopo" typeface="MS PMincho"/>
        <a:font script="Java" typeface="MS PMincho"/>
        <a:font script="Lisu" typeface="MS PMincho"/>
        <a:font script="Mymr" typeface="MS PMincho"/>
        <a:font script="Nkoo" typeface="MS PMincho"/>
        <a:font script="Olck" typeface="MS PMincho"/>
        <a:font script="Osma" typeface="MS PMincho"/>
        <a:font script="Phag" typeface="MS PMincho"/>
        <a:font script="Syrn" typeface="MS PMincho"/>
        <a:font script="Syrj" typeface="MS PMincho"/>
        <a:font script="Syre" typeface="MS PMincho"/>
        <a:font script="Sora" typeface="MS PMincho"/>
        <a:font script="Tale" typeface="MS PMincho"/>
        <a:font script="Talu" typeface="MS PMincho"/>
        <a:font script="Tfng" typeface="MS PMinch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S PMincho" panose="020F0302020204030204"/>
        <a:ea typeface="MS PMincho"/>
        <a:cs typeface="MS PMincho"/>
        <a:font script="Jpan" typeface="MS PMincho"/>
        <a:font script="Hang" typeface="MS PMincho"/>
        <a:font script="Hans" typeface="MS PMincho"/>
        <a:font script="Hant" typeface="MS PMincho"/>
        <a:font script="Arab" typeface="BIZ UDPMincho Medium"/>
        <a:font script="Hebr" typeface="BIZ UDPMincho Medium"/>
        <a:font script="Thai" typeface="MS PMincho"/>
        <a:font script="Ethi" typeface="MS PMincho"/>
        <a:font script="Beng" typeface="MS PMincho"/>
        <a:font script="Gujr" typeface="MS PMincho"/>
        <a:font script="Khmr" typeface="MS PMincho"/>
        <a:font script="Knda" typeface="MS PMincho"/>
        <a:font script="Guru" typeface="MS PMincho"/>
        <a:font script="Cans" typeface="MS PMincho"/>
        <a:font script="Cher" typeface="MS PMincho"/>
        <a:font script="Yiii" typeface="MS PMincho"/>
        <a:font script="Tibt" typeface="MS PMincho"/>
        <a:font script="Thaa" typeface="MS PMincho"/>
        <a:font script="Deva" typeface="MS PMincho"/>
        <a:font script="Telu" typeface="MS PMincho"/>
        <a:font script="Taml" typeface="MS PMincho"/>
        <a:font script="Syrc" typeface="MS PMincho"/>
        <a:font script="Orya" typeface="MS PMincho"/>
        <a:font script="Mlym" typeface="MS PMincho"/>
        <a:font script="Laoo" typeface="MS PMincho"/>
        <a:font script="Sinh" typeface="MS PMincho"/>
        <a:font script="Mong" typeface="MS PMincho"/>
        <a:font script="Viet" typeface="BIZ UDPMincho Medium"/>
        <a:font script="Uigh" typeface="MS PMincho"/>
        <a:font script="Geor" typeface="MS PMincho"/>
        <a:font script="Armn" typeface="BIZ UDPGothic"/>
        <a:font script="Bugi" typeface="MS PMincho"/>
        <a:font script="Bopo" typeface="MS PMincho"/>
        <a:font script="Java" typeface="MS PMincho"/>
        <a:font script="Lisu" typeface="MS PMincho"/>
        <a:font script="Mymr" typeface="MS PMincho"/>
        <a:font script="Nkoo" typeface="MS PMincho"/>
        <a:font script="Olck" typeface="MS PMincho"/>
        <a:font script="Osma" typeface="MS PMincho"/>
        <a:font script="Phag" typeface="MS PMincho"/>
        <a:font script="Syrn" typeface="MS PMincho"/>
        <a:font script="Syrj" typeface="MS PMincho"/>
        <a:font script="Syre" typeface="MS PMincho"/>
        <a:font script="Sora" typeface="MS PMincho"/>
        <a:font script="Tale" typeface="MS PMincho"/>
        <a:font script="Talu" typeface="MS PMincho"/>
        <a:font script="Tfng" typeface="MS PMincho"/>
      </a:majorFont>
      <a:minorFont>
        <a:latin typeface="BIZ UDPGothic" panose="020F0502020204030204"/>
        <a:ea typeface="MS PMincho"/>
        <a:cs typeface="MS PMincho"/>
        <a:font script="Jpan" typeface="MS PMincho"/>
        <a:font script="Hang" typeface="MS PMincho"/>
        <a:font script="Hans" typeface="MS PMincho"/>
        <a:font script="Hant" typeface="MS PMincho"/>
        <a:font script="Arab" typeface="BIZ UDPGothic"/>
        <a:font script="Hebr" typeface="BIZ UDPGothic"/>
        <a:font script="Thai" typeface="MS PMincho"/>
        <a:font script="Ethi" typeface="MS PMincho"/>
        <a:font script="Beng" typeface="MS PMincho"/>
        <a:font script="Gujr" typeface="MS PMincho"/>
        <a:font script="Khmr" typeface="MS PMincho"/>
        <a:font script="Knda" typeface="MS PMincho"/>
        <a:font script="Guru" typeface="MS PMincho"/>
        <a:font script="Cans" typeface="MS PMincho"/>
        <a:font script="Cher" typeface="MS PMincho"/>
        <a:font script="Yiii" typeface="MS PMincho"/>
        <a:font script="Tibt" typeface="MS PMincho"/>
        <a:font script="Thaa" typeface="MS PMincho"/>
        <a:font script="Deva" typeface="MS PMincho"/>
        <a:font script="Telu" typeface="MS PMincho"/>
        <a:font script="Taml" typeface="MS PMincho"/>
        <a:font script="Syrc" typeface="MS PMincho"/>
        <a:font script="Orya" typeface="MS PMincho"/>
        <a:font script="Mlym" typeface="MS PMincho"/>
        <a:font script="Laoo" typeface="MS PMincho"/>
        <a:font script="Sinh" typeface="MS PMincho"/>
        <a:font script="Mong" typeface="MS PMincho"/>
        <a:font script="Viet" typeface="BIZ UDPGothic"/>
        <a:font script="Uigh" typeface="MS PMincho"/>
        <a:font script="Geor" typeface="MS PMincho"/>
        <a:font script="Armn" typeface="BIZ UDPGothic"/>
        <a:font script="Bugi" typeface="MS PMincho"/>
        <a:font script="Bopo" typeface="MS PMincho"/>
        <a:font script="Java" typeface="MS PMincho"/>
        <a:font script="Lisu" typeface="MS PMincho"/>
        <a:font script="Mymr" typeface="MS PMincho"/>
        <a:font script="Nkoo" typeface="MS PMincho"/>
        <a:font script="Olck" typeface="MS PMincho"/>
        <a:font script="Osma" typeface="MS PMincho"/>
        <a:font script="Phag" typeface="MS PMincho"/>
        <a:font script="Syrn" typeface="MS PMincho"/>
        <a:font script="Syrj" typeface="MS PMincho"/>
        <a:font script="Syre" typeface="MS PMincho"/>
        <a:font script="Sora" typeface="MS PMincho"/>
        <a:font script="Tale" typeface="MS PMincho"/>
        <a:font script="Talu" typeface="MS PMincho"/>
        <a:font script="Tfng" typeface="MS PMinch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5c9e5d-a307-48f9-ae03-b80fdf544274">
      <Terms xmlns="http://schemas.microsoft.com/office/infopath/2007/PartnerControls"/>
    </lcf76f155ced4ddcb4097134ff3c332f>
    <PublishingExpirationDate xmlns="http://schemas.microsoft.com/sharepoint/v3" xsi:nil="true"/>
    <Comments xmlns="0d5c9e5d-a307-48f9-ae03-b80fdf544274" xsi:nil="true"/>
    <PublishingStartDate xmlns="http://schemas.microsoft.com/sharepoint/v3" xsi:nil="true"/>
    <TaxCatchAll xmlns="efcca1a5-f625-4643-8372-a86b31cc8283" xsi:nil="true"/>
    <SharedWithUsers xmlns="efcca1a5-f625-4643-8372-a86b31cc8283">
      <UserInfo>
        <DisplayName>Christian Pepera</DisplayName>
        <AccountId>26</AccountId>
        <AccountType/>
      </UserInfo>
      <UserInfo>
        <DisplayName>Sarah O'Brien</DisplayName>
        <AccountId>130</AccountId>
        <AccountType/>
      </UserInfo>
      <UserInfo>
        <DisplayName>Veronica Dominguez</DisplayName>
        <AccountId>62</AccountId>
        <AccountType/>
      </UserInfo>
      <UserInfo>
        <DisplayName>Rui Li</DisplayName>
        <AccountId>488</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DD998FE6D4C243A6666DCBBE50F08A" ma:contentTypeVersion="36" ma:contentTypeDescription="Create a new document." ma:contentTypeScope="" ma:versionID="7c687b1ef03a372ec8f06e5eea270373">
  <xsd:schema xmlns:xsd="http://www.w3.org/2001/XMLSchema" xmlns:xs="http://www.w3.org/2001/XMLSchema" xmlns:p="http://schemas.microsoft.com/office/2006/metadata/properties" xmlns:ns1="http://schemas.microsoft.com/sharepoint/v3" xmlns:ns2="0d5c9e5d-a307-48f9-ae03-b80fdf544274" xmlns:ns3="efcca1a5-f625-4643-8372-a86b31cc8283" targetNamespace="http://schemas.microsoft.com/office/2006/metadata/properties" ma:root="true" ma:fieldsID="176bd4b25ade854b47cb0c21c54ab7ac" ns1:_="" ns2:_="" ns3:_="">
    <xsd:import namespace="http://schemas.microsoft.com/sharepoint/v3"/>
    <xsd:import namespace="0d5c9e5d-a307-48f9-ae03-b80fdf544274"/>
    <xsd:import namespace="efcca1a5-f625-4643-8372-a86b31cc8283"/>
    <xsd:element name="properties">
      <xsd:complexType>
        <xsd:sequence>
          <xsd:element name="documentManagement">
            <xsd:complexType>
              <xsd:all>
                <xsd:element ref="ns2:Comments" minOccurs="0"/>
                <xsd:element ref="ns1:PublishingStartDate" minOccurs="0"/>
                <xsd:element ref="ns1:PublishingExpirationDate"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5c9e5d-a307-48f9-ae03-b80fdf544274" elementFormDefault="qualified">
    <xsd:import namespace="http://schemas.microsoft.com/office/2006/documentManagement/types"/>
    <xsd:import namespace="http://schemas.microsoft.com/office/infopath/2007/PartnerControls"/>
    <xsd:element name="Comments" ma:index="4" nillable="true" ma:displayName="Comments" ma:internalName="Comments" ma:readOnly="false">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da3dff2-d67e-4dd5-8f2c-5f78cca4fd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cca1a5-f625-4643-8372-a86b31cc828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0951cb5-aaad-48e9-a238-3cd7613f407d}" ma:internalName="TaxCatchAll" ma:showField="CatchAllData" ma:web="efcca1a5-f625-4643-8372-a86b31cc82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33F2EF-3DAC-4FF0-8226-D680D88B775C}">
  <ds:schemaRefs>
    <ds:schemaRef ds:uri="http://schemas.microsoft.com/sharepoint/v3/contenttype/forms"/>
  </ds:schemaRefs>
</ds:datastoreItem>
</file>

<file path=customXml/itemProps2.xml><?xml version="1.0" encoding="utf-8"?>
<ds:datastoreItem xmlns:ds="http://schemas.openxmlformats.org/officeDocument/2006/customXml" ds:itemID="{5E90E3AF-8A9C-4641-BCF3-03CD99C3371C}">
  <ds:schemaRefs>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efcca1a5-f625-4643-8372-a86b31cc8283"/>
    <ds:schemaRef ds:uri="http://purl.org/dc/elements/1.1/"/>
    <ds:schemaRef ds:uri="http://schemas.microsoft.com/office/2006/documentManagement/types"/>
    <ds:schemaRef ds:uri="http://purl.org/dc/terms/"/>
    <ds:schemaRef ds:uri="0d5c9e5d-a307-48f9-ae03-b80fdf544274"/>
    <ds:schemaRef ds:uri="http://schemas.microsoft.com/sharepoint/v3"/>
    <ds:schemaRef ds:uri="http://purl.org/dc/dcmitype/"/>
  </ds:schemaRefs>
</ds:datastoreItem>
</file>

<file path=customXml/itemProps3.xml><?xml version="1.0" encoding="utf-8"?>
<ds:datastoreItem xmlns:ds="http://schemas.openxmlformats.org/officeDocument/2006/customXml" ds:itemID="{345E9C36-9AFD-427A-A74D-3CC4A4756C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d5c9e5d-a307-48f9-ae03-b80fdf544274"/>
    <ds:schemaRef ds:uri="efcca1a5-f625-4643-8372-a86b31cc82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7b4e043-0afd-4afb-8b94-bf96370c8e7f}" enabled="0" method="" siteId="{67b4e043-0afd-4afb-8b94-bf96370c8e7f}" removed="1"/>
</clbl:labelList>
</file>

<file path=docProps/app.xml><?xml version="1.0" encoding="utf-8"?>
<Properties xmlns="http://schemas.openxmlformats.org/officeDocument/2006/extended-properties" xmlns:vt="http://schemas.openxmlformats.org/officeDocument/2006/docPropsVTypes">
  <Template>Cadre PowerPoint Template</Template>
  <TotalTime>20</TotalTime>
  <Words>4439</Words>
  <Application>Microsoft Office PowerPoint</Application>
  <PresentationFormat>Widescreen</PresentationFormat>
  <Paragraphs>164</Paragraphs>
  <Slides>18</Slides>
  <Notes>18</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BIZ UDPGothic</vt:lpstr>
      <vt:lpstr>MS PGothic</vt:lpstr>
      <vt:lpstr>MS PMincho</vt:lpstr>
      <vt:lpstr>Arial</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Dominguez</dc:creator>
  <cp:lastModifiedBy>Sarah O'Brien</cp:lastModifiedBy>
  <cp:revision>4</cp:revision>
  <dcterms:created xsi:type="dcterms:W3CDTF">2023-11-10T21:19:35Z</dcterms:created>
  <dcterms:modified xsi:type="dcterms:W3CDTF">2024-04-11T18:56:56Z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0x010100B2DD998FE6D4C243A6666DCBBE50F08A</vt:lpwstr>
  </property>
  <property fmtid="{D5CDD505-2E9C-101B-9397-08002B2CF9AE}" pid="3" name="MediaServiceImageTags">
    <vt:lpwstr/>
  </property>
  <property fmtid="{D5CDD505-2E9C-101B-9397-08002B2CF9AE}" pid="4" name="ArticulateGUID">
    <vt:lpwstr>91EF85FD-0494-4AF3-A011-31A1E3A7CD11</vt:lpwstr>
  </property>
  <property fmtid="{D5CDD505-2E9C-101B-9397-08002B2CF9AE}" pid="5" name="ArticulatePath">
    <vt:lpwstr>https://rotary365-my.sharepoint.com/personal/masa_kato_rotary_org/Documents/Desktop/Not saved in S or R/About the Cadre (Presentation)_20240306-022</vt:lpwstr>
  </property>
</Properties>
</file>